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41FE-B930-4D77-9031-BD226EFBE0E6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B5DBF-087A-4B79-AA20-EC30A9C944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41FE-B930-4D77-9031-BD226EFBE0E6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B5DBF-087A-4B79-AA20-EC30A9C944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41FE-B930-4D77-9031-BD226EFBE0E6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B5DBF-087A-4B79-AA20-EC30A9C9441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41FE-B930-4D77-9031-BD226EFBE0E6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B5DBF-087A-4B79-AA20-EC30A9C9441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41FE-B930-4D77-9031-BD226EFBE0E6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B5DBF-087A-4B79-AA20-EC30A9C944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41FE-B930-4D77-9031-BD226EFBE0E6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B5DBF-087A-4B79-AA20-EC30A9C9441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41FE-B930-4D77-9031-BD226EFBE0E6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B5DBF-087A-4B79-AA20-EC30A9C944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41FE-B930-4D77-9031-BD226EFBE0E6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B5DBF-087A-4B79-AA20-EC30A9C944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41FE-B930-4D77-9031-BD226EFBE0E6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B5DBF-087A-4B79-AA20-EC30A9C944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41FE-B930-4D77-9031-BD226EFBE0E6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B5DBF-087A-4B79-AA20-EC30A9C9441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41FE-B930-4D77-9031-BD226EFBE0E6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B5DBF-087A-4B79-AA20-EC30A9C9441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26041FE-B930-4D77-9031-BD226EFBE0E6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A5B5DBF-087A-4B79-AA20-EC30A9C9441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json/tryit.asp?filename=tryjson_eva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JSON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/>
              <a:t>IDU0075 Sissejuhatus veebiteenustesse</a:t>
            </a:r>
            <a:r>
              <a:rPr lang="en-US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576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Aitäh!</a:t>
            </a:r>
            <a:endParaRPr lang="ru-RU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Julia Labunets 104234IABB51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969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JSON stands for </a:t>
            </a:r>
            <a:r>
              <a:rPr lang="en-US" b="1" dirty="0"/>
              <a:t>J</a:t>
            </a:r>
            <a:r>
              <a:rPr lang="en-US" dirty="0"/>
              <a:t>ava</a:t>
            </a:r>
            <a:r>
              <a:rPr lang="en-US" b="1" dirty="0"/>
              <a:t>S</a:t>
            </a:r>
            <a:r>
              <a:rPr lang="en-US" dirty="0"/>
              <a:t>cript </a:t>
            </a:r>
            <a:r>
              <a:rPr lang="en-US" b="1" dirty="0"/>
              <a:t>O</a:t>
            </a:r>
            <a:r>
              <a:rPr lang="en-US" dirty="0"/>
              <a:t>bject </a:t>
            </a:r>
            <a:r>
              <a:rPr lang="en-US" b="1" dirty="0"/>
              <a:t>N</a:t>
            </a:r>
            <a:r>
              <a:rPr lang="en-US" dirty="0"/>
              <a:t>otation</a:t>
            </a:r>
          </a:p>
          <a:p>
            <a:r>
              <a:rPr lang="en-US" dirty="0"/>
              <a:t>JSON is lightweight text-data interchange format</a:t>
            </a:r>
          </a:p>
          <a:p>
            <a:r>
              <a:rPr lang="en-US" dirty="0"/>
              <a:t>JSON is language independent </a:t>
            </a:r>
          </a:p>
          <a:p>
            <a:r>
              <a:rPr lang="en-US" dirty="0"/>
              <a:t>JSON is "self-describing" and easy to understand</a:t>
            </a:r>
          </a:p>
          <a:p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is JSON?</a:t>
            </a:r>
            <a:br>
              <a:rPr lang="en-GB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8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JSON is plain text</a:t>
            </a:r>
          </a:p>
          <a:p>
            <a:r>
              <a:rPr lang="en-US" dirty="0"/>
              <a:t>JSON is "self-describing" (human readable)</a:t>
            </a:r>
          </a:p>
          <a:p>
            <a:r>
              <a:rPr lang="en-US" dirty="0"/>
              <a:t>JSON is hierarchical (values within values)</a:t>
            </a:r>
          </a:p>
          <a:p>
            <a:r>
              <a:rPr lang="en-US" dirty="0"/>
              <a:t>JSON can be parsed by JavaScript</a:t>
            </a:r>
          </a:p>
          <a:p>
            <a:r>
              <a:rPr lang="en-US" dirty="0"/>
              <a:t>JSON data can be transported using AJAX</a:t>
            </a:r>
          </a:p>
          <a:p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Much Like XML</a:t>
            </a:r>
            <a:br>
              <a:rPr lang="en-GB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05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end tag</a:t>
            </a:r>
          </a:p>
          <a:p>
            <a:r>
              <a:rPr lang="en-US" dirty="0"/>
              <a:t>Shorter</a:t>
            </a:r>
          </a:p>
          <a:p>
            <a:r>
              <a:rPr lang="en-US" dirty="0"/>
              <a:t>Quicker to read and write</a:t>
            </a:r>
          </a:p>
          <a:p>
            <a:r>
              <a:rPr lang="en-US" dirty="0"/>
              <a:t>Can be parsed using built-in JavaScript </a:t>
            </a:r>
            <a:r>
              <a:rPr lang="en-US" dirty="0" err="1"/>
              <a:t>eval</a:t>
            </a:r>
            <a:r>
              <a:rPr lang="en-US" dirty="0"/>
              <a:t>()</a:t>
            </a:r>
          </a:p>
          <a:p>
            <a:r>
              <a:rPr lang="en-US" dirty="0"/>
              <a:t>Uses arrays</a:t>
            </a:r>
          </a:p>
          <a:p>
            <a:r>
              <a:rPr lang="en-US" dirty="0"/>
              <a:t>No reserved words</a:t>
            </a:r>
          </a:p>
          <a:p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Much Unlike XML</a:t>
            </a:r>
            <a:br>
              <a:rPr lang="en-GB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149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 is in name/value pairs</a:t>
            </a:r>
          </a:p>
          <a:p>
            <a:r>
              <a:rPr lang="en-US" dirty="0"/>
              <a:t>Data is separated by comma</a:t>
            </a:r>
          </a:p>
          <a:p>
            <a:r>
              <a:rPr lang="en-US" dirty="0"/>
              <a:t>Curly brackets holds objects</a:t>
            </a:r>
          </a:p>
          <a:p>
            <a:r>
              <a:rPr lang="en-US" dirty="0"/>
              <a:t>Square brackets holds </a:t>
            </a:r>
            <a:r>
              <a:rPr lang="en-US" dirty="0" smtClean="0"/>
              <a:t>arrays</a:t>
            </a:r>
            <a:endParaRPr lang="et-EE" dirty="0" smtClean="0"/>
          </a:p>
          <a:p>
            <a:endParaRPr lang="en-US" dirty="0"/>
          </a:p>
          <a:p>
            <a:r>
              <a:rPr lang="en-GB" dirty="0"/>
              <a:t>{ "</a:t>
            </a:r>
            <a:r>
              <a:rPr lang="en-GB" dirty="0" err="1"/>
              <a:t>firstName</a:t>
            </a:r>
            <a:r>
              <a:rPr lang="en-GB" dirty="0"/>
              <a:t>":"John" , "</a:t>
            </a:r>
            <a:r>
              <a:rPr lang="en-GB" dirty="0" err="1"/>
              <a:t>lastName</a:t>
            </a:r>
            <a:r>
              <a:rPr lang="en-GB" dirty="0"/>
              <a:t>":"Doe" </a:t>
            </a:r>
            <a:r>
              <a:rPr lang="en-GB" dirty="0" smtClean="0"/>
              <a:t>}</a:t>
            </a:r>
            <a:endParaRPr lang="et-E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JSON Syntax Rules</a:t>
            </a:r>
            <a:br>
              <a:rPr lang="en-GB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13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{</a:t>
            </a:r>
            <a:br>
              <a:rPr lang="en-GB" dirty="0"/>
            </a:br>
            <a:r>
              <a:rPr lang="en-GB" dirty="0"/>
              <a:t>"employees": [</a:t>
            </a:r>
            <a:br>
              <a:rPr lang="en-GB" dirty="0"/>
            </a:br>
            <a:r>
              <a:rPr lang="en-GB" dirty="0"/>
              <a:t>{ "</a:t>
            </a:r>
            <a:r>
              <a:rPr lang="en-GB" dirty="0" err="1"/>
              <a:t>firstName</a:t>
            </a:r>
            <a:r>
              <a:rPr lang="en-GB" dirty="0"/>
              <a:t>":"John" , "</a:t>
            </a:r>
            <a:r>
              <a:rPr lang="en-GB" dirty="0" err="1"/>
              <a:t>lastName</a:t>
            </a:r>
            <a:r>
              <a:rPr lang="en-GB" dirty="0"/>
              <a:t>":"Doe" }, </a:t>
            </a:r>
            <a:br>
              <a:rPr lang="en-GB" dirty="0"/>
            </a:br>
            <a:r>
              <a:rPr lang="en-GB" dirty="0"/>
              <a:t>{ "</a:t>
            </a:r>
            <a:r>
              <a:rPr lang="en-GB" dirty="0" err="1"/>
              <a:t>firstName</a:t>
            </a:r>
            <a:r>
              <a:rPr lang="en-GB" dirty="0"/>
              <a:t>":"Anna" , "</a:t>
            </a:r>
            <a:r>
              <a:rPr lang="en-GB" dirty="0" err="1"/>
              <a:t>lastName</a:t>
            </a:r>
            <a:r>
              <a:rPr lang="en-GB" dirty="0"/>
              <a:t>":"Smith" }, </a:t>
            </a:r>
            <a:br>
              <a:rPr lang="en-GB" dirty="0"/>
            </a:br>
            <a:r>
              <a:rPr lang="en-GB" dirty="0"/>
              <a:t>{ "</a:t>
            </a:r>
            <a:r>
              <a:rPr lang="en-GB" dirty="0" err="1"/>
              <a:t>firstName</a:t>
            </a:r>
            <a:r>
              <a:rPr lang="en-GB" dirty="0"/>
              <a:t>":"Peter" , "</a:t>
            </a:r>
            <a:r>
              <a:rPr lang="en-GB" dirty="0" err="1"/>
              <a:t>lastName</a:t>
            </a:r>
            <a:r>
              <a:rPr lang="en-GB" dirty="0"/>
              <a:t>":"Jones" }</a:t>
            </a:r>
            <a:br>
              <a:rPr lang="en-GB" dirty="0"/>
            </a:br>
            <a:r>
              <a:rPr lang="en-GB" dirty="0"/>
              <a:t>]</a:t>
            </a:r>
            <a:br>
              <a:rPr lang="en-GB" dirty="0"/>
            </a:br>
            <a:r>
              <a:rPr lang="en-GB" dirty="0"/>
              <a:t>}</a:t>
            </a:r>
            <a:endParaRPr lang="ru-RU" dirty="0"/>
          </a:p>
          <a:p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JSON Syntax Rules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045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{</a:t>
            </a:r>
            <a:endParaRPr lang="et-EE" dirty="0" smtClean="0"/>
          </a:p>
          <a:p>
            <a:pPr marL="0" indent="0">
              <a:buNone/>
            </a:pPr>
            <a:r>
              <a:rPr lang="en-GB" dirty="0" smtClean="0"/>
              <a:t>"</a:t>
            </a:r>
            <a:r>
              <a:rPr lang="en-GB" dirty="0" err="1"/>
              <a:t>firstName</a:t>
            </a:r>
            <a:r>
              <a:rPr lang="en-GB" dirty="0"/>
              <a:t>": </a:t>
            </a:r>
            <a:r>
              <a:rPr lang="en-GB" dirty="0" smtClean="0"/>
              <a:t>„</a:t>
            </a:r>
            <a:r>
              <a:rPr lang="et-EE" dirty="0" smtClean="0"/>
              <a:t>Peeter</a:t>
            </a:r>
            <a:r>
              <a:rPr lang="ru-RU" dirty="0" smtClean="0"/>
              <a:t>", </a:t>
            </a:r>
            <a:endParaRPr lang="et-EE" dirty="0" smtClean="0"/>
          </a:p>
          <a:p>
            <a:pPr marL="0" indent="0">
              <a:buNone/>
            </a:pPr>
            <a:r>
              <a:rPr lang="ru-RU" dirty="0" smtClean="0"/>
              <a:t>"</a:t>
            </a:r>
            <a:r>
              <a:rPr lang="en-GB" dirty="0" err="1"/>
              <a:t>lastName</a:t>
            </a:r>
            <a:r>
              <a:rPr lang="en-GB" dirty="0"/>
              <a:t>": </a:t>
            </a:r>
            <a:r>
              <a:rPr lang="en-GB" dirty="0" smtClean="0"/>
              <a:t>„</a:t>
            </a:r>
            <a:r>
              <a:rPr lang="et-EE" dirty="0" smtClean="0"/>
              <a:t>Porgand</a:t>
            </a:r>
            <a:r>
              <a:rPr lang="ru-RU" dirty="0" smtClean="0"/>
              <a:t>", </a:t>
            </a:r>
            <a:endParaRPr lang="et-EE" dirty="0" smtClean="0"/>
          </a:p>
          <a:p>
            <a:pPr marL="0" indent="0">
              <a:buNone/>
            </a:pPr>
            <a:r>
              <a:rPr lang="ru-RU" dirty="0" smtClean="0"/>
              <a:t>"</a:t>
            </a:r>
            <a:r>
              <a:rPr lang="en-GB" dirty="0"/>
              <a:t>address": { </a:t>
            </a:r>
            <a:endParaRPr lang="et-EE" dirty="0" smtClean="0"/>
          </a:p>
          <a:p>
            <a:pPr marL="0" indent="0">
              <a:buNone/>
            </a:pPr>
            <a:r>
              <a:rPr lang="et-EE" dirty="0"/>
              <a:t>	</a:t>
            </a:r>
            <a:r>
              <a:rPr lang="en-GB" dirty="0" smtClean="0"/>
              <a:t>"</a:t>
            </a:r>
            <a:r>
              <a:rPr lang="en-GB" dirty="0" err="1"/>
              <a:t>streetAddress</a:t>
            </a:r>
            <a:r>
              <a:rPr lang="en-GB" dirty="0"/>
              <a:t>": </a:t>
            </a:r>
            <a:r>
              <a:rPr lang="en-GB" dirty="0" smtClean="0"/>
              <a:t>„</a:t>
            </a:r>
            <a:r>
              <a:rPr lang="et-EE" dirty="0" smtClean="0"/>
              <a:t>Ehitajate tee 5-III 301</a:t>
            </a:r>
            <a:r>
              <a:rPr lang="ru-RU" dirty="0" smtClean="0"/>
              <a:t>", </a:t>
            </a:r>
            <a:r>
              <a:rPr lang="et-EE" dirty="0" smtClean="0"/>
              <a:t>	</a:t>
            </a:r>
          </a:p>
          <a:p>
            <a:pPr marL="0" indent="0">
              <a:buNone/>
            </a:pPr>
            <a:r>
              <a:rPr lang="et-EE" dirty="0"/>
              <a:t>	</a:t>
            </a:r>
            <a:r>
              <a:rPr lang="ru-RU" dirty="0" smtClean="0"/>
              <a:t>"</a:t>
            </a:r>
            <a:r>
              <a:rPr lang="en-GB" dirty="0"/>
              <a:t>city": </a:t>
            </a:r>
            <a:r>
              <a:rPr lang="en-GB" dirty="0" smtClean="0"/>
              <a:t>„</a:t>
            </a:r>
            <a:r>
              <a:rPr lang="et-EE" dirty="0" smtClean="0"/>
              <a:t>Tallinn</a:t>
            </a:r>
            <a:r>
              <a:rPr lang="ru-RU" dirty="0" smtClean="0"/>
              <a:t>", </a:t>
            </a:r>
            <a:endParaRPr lang="et-EE" dirty="0" smtClean="0"/>
          </a:p>
          <a:p>
            <a:pPr marL="0" indent="0">
              <a:buNone/>
            </a:pPr>
            <a:r>
              <a:rPr lang="et-EE" dirty="0"/>
              <a:t>	</a:t>
            </a:r>
            <a:r>
              <a:rPr lang="ru-RU" dirty="0" smtClean="0"/>
              <a:t>"</a:t>
            </a:r>
            <a:r>
              <a:rPr lang="en-GB" dirty="0" err="1"/>
              <a:t>postalCode</a:t>
            </a:r>
            <a:r>
              <a:rPr lang="en-GB" dirty="0" smtClean="0"/>
              <a:t>":</a:t>
            </a:r>
            <a:r>
              <a:rPr lang="et-EE" dirty="0" smtClean="0"/>
              <a:t> </a:t>
            </a:r>
            <a:r>
              <a:rPr lang="en-GB" dirty="0" smtClean="0"/>
              <a:t> </a:t>
            </a:r>
            <a:r>
              <a:rPr lang="et-EE" dirty="0" smtClean="0"/>
              <a:t>„123456“</a:t>
            </a:r>
          </a:p>
          <a:p>
            <a:pPr marL="0" indent="0">
              <a:buNone/>
            </a:pPr>
            <a:r>
              <a:rPr lang="en-GB" dirty="0" smtClean="0"/>
              <a:t>}, </a:t>
            </a:r>
            <a:endParaRPr lang="et-EE" dirty="0" smtClean="0"/>
          </a:p>
          <a:p>
            <a:pPr marL="0" indent="0">
              <a:buNone/>
            </a:pPr>
            <a:r>
              <a:rPr lang="en-GB" dirty="0" smtClean="0"/>
              <a:t>"</a:t>
            </a:r>
            <a:r>
              <a:rPr lang="en-GB" dirty="0" err="1"/>
              <a:t>phoneNumbers</a:t>
            </a:r>
            <a:r>
              <a:rPr lang="en-GB" dirty="0"/>
              <a:t>": [ "812 123-1234", "916 123-4567" </a:t>
            </a:r>
            <a:r>
              <a:rPr lang="en-GB" dirty="0" smtClean="0"/>
              <a:t>]</a:t>
            </a:r>
            <a:endParaRPr lang="et-EE" dirty="0" smtClean="0"/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}</a:t>
            </a: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JSON </a:t>
            </a:r>
            <a:r>
              <a:rPr lang="et-EE" dirty="0" err="1" smtClean="0"/>
              <a:t>example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905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b="1" dirty="0"/>
              <a:t>&lt;person&gt;</a:t>
            </a:r>
            <a:r>
              <a:rPr lang="en-GB" sz="1800" dirty="0"/>
              <a:t> </a:t>
            </a:r>
            <a:endParaRPr lang="et-EE" sz="1800" dirty="0" smtClean="0"/>
          </a:p>
          <a:p>
            <a:pPr marL="0" indent="0">
              <a:buNone/>
            </a:pPr>
            <a:r>
              <a:rPr lang="et-EE" sz="1800" b="1" dirty="0"/>
              <a:t>	</a:t>
            </a:r>
            <a:r>
              <a:rPr lang="en-GB" sz="1800" b="1" dirty="0" smtClean="0"/>
              <a:t>&lt;</a:t>
            </a:r>
            <a:r>
              <a:rPr lang="en-GB" sz="1800" b="1" dirty="0" err="1" smtClean="0"/>
              <a:t>firstName</a:t>
            </a:r>
            <a:r>
              <a:rPr lang="en-GB" sz="1800" b="1" dirty="0" smtClean="0"/>
              <a:t>&gt;</a:t>
            </a:r>
            <a:r>
              <a:rPr lang="et-EE" sz="1800" dirty="0" smtClean="0"/>
              <a:t>Peeter</a:t>
            </a:r>
            <a:r>
              <a:rPr lang="ru-RU" sz="1800" b="1" dirty="0" smtClean="0"/>
              <a:t>&lt;/</a:t>
            </a:r>
            <a:r>
              <a:rPr lang="en-GB" sz="1800" b="1" dirty="0" err="1"/>
              <a:t>firstName</a:t>
            </a:r>
            <a:r>
              <a:rPr lang="en-GB" sz="1800" b="1" dirty="0"/>
              <a:t>&gt;</a:t>
            </a:r>
            <a:r>
              <a:rPr lang="en-GB" sz="1800" dirty="0"/>
              <a:t> </a:t>
            </a:r>
            <a:r>
              <a:rPr lang="et-EE" sz="1800" dirty="0" smtClean="0"/>
              <a:t>	</a:t>
            </a:r>
            <a:r>
              <a:rPr lang="en-GB" sz="1800" b="1" dirty="0" smtClean="0"/>
              <a:t>&lt;</a:t>
            </a:r>
            <a:r>
              <a:rPr lang="en-GB" sz="1800" b="1" dirty="0" err="1" smtClean="0"/>
              <a:t>lastName</a:t>
            </a:r>
            <a:r>
              <a:rPr lang="en-GB" sz="1800" b="1" dirty="0" smtClean="0"/>
              <a:t>&gt;</a:t>
            </a:r>
            <a:r>
              <a:rPr lang="et-EE" sz="1800" dirty="0" smtClean="0"/>
              <a:t>Porgand</a:t>
            </a:r>
            <a:r>
              <a:rPr lang="ru-RU" sz="1800" b="1" dirty="0" smtClean="0"/>
              <a:t>&lt;/</a:t>
            </a:r>
            <a:r>
              <a:rPr lang="en-GB" sz="1800" b="1" dirty="0" err="1"/>
              <a:t>lastName</a:t>
            </a:r>
            <a:r>
              <a:rPr lang="en-GB" sz="1800" b="1" dirty="0"/>
              <a:t>&gt;</a:t>
            </a:r>
            <a:r>
              <a:rPr lang="en-GB" sz="1800" dirty="0"/>
              <a:t> </a:t>
            </a:r>
            <a:endParaRPr lang="et-EE" sz="1800" dirty="0" smtClean="0"/>
          </a:p>
          <a:p>
            <a:pPr marL="0" indent="0">
              <a:buNone/>
            </a:pPr>
            <a:r>
              <a:rPr lang="et-EE" sz="1800" b="1" dirty="0"/>
              <a:t>	</a:t>
            </a:r>
            <a:r>
              <a:rPr lang="en-GB" sz="1800" b="1" dirty="0" smtClean="0"/>
              <a:t>&lt;</a:t>
            </a:r>
            <a:r>
              <a:rPr lang="en-GB" sz="1800" b="1" dirty="0"/>
              <a:t>address&gt;</a:t>
            </a:r>
            <a:r>
              <a:rPr lang="en-GB" sz="1800" dirty="0"/>
              <a:t> </a:t>
            </a:r>
            <a:endParaRPr lang="et-EE" sz="1800" dirty="0" smtClean="0"/>
          </a:p>
          <a:p>
            <a:pPr marL="0" indent="0">
              <a:buNone/>
            </a:pPr>
            <a:r>
              <a:rPr lang="et-EE" sz="1800" b="1" dirty="0"/>
              <a:t>	</a:t>
            </a:r>
            <a:r>
              <a:rPr lang="et-EE" sz="1800" b="1" dirty="0" smtClean="0"/>
              <a:t>	</a:t>
            </a:r>
            <a:r>
              <a:rPr lang="en-GB" sz="1800" b="1" dirty="0" smtClean="0"/>
              <a:t>&lt;</a:t>
            </a:r>
            <a:r>
              <a:rPr lang="en-GB" sz="1800" b="1" dirty="0" err="1" smtClean="0"/>
              <a:t>streetAddress</a:t>
            </a:r>
            <a:r>
              <a:rPr lang="en-GB" sz="1800" b="1" dirty="0" smtClean="0"/>
              <a:t>&gt;</a:t>
            </a:r>
            <a:r>
              <a:rPr lang="et-EE" sz="1800" dirty="0" smtClean="0"/>
              <a:t>Ehitajate tee</a:t>
            </a:r>
            <a:r>
              <a:rPr lang="ru-RU" sz="1800" b="1" dirty="0" smtClean="0"/>
              <a:t>&lt;/</a:t>
            </a:r>
            <a:r>
              <a:rPr lang="en-GB" sz="1800" b="1" dirty="0" err="1"/>
              <a:t>streetAddress</a:t>
            </a:r>
            <a:r>
              <a:rPr lang="en-GB" sz="1800" b="1" dirty="0"/>
              <a:t>&gt;</a:t>
            </a:r>
            <a:r>
              <a:rPr lang="en-GB" sz="1800" dirty="0"/>
              <a:t> </a:t>
            </a:r>
            <a:r>
              <a:rPr lang="et-EE" sz="1800" dirty="0" smtClean="0"/>
              <a:t>		</a:t>
            </a:r>
            <a:r>
              <a:rPr lang="et-EE" sz="1800" dirty="0" smtClean="0"/>
              <a:t>	</a:t>
            </a:r>
            <a:r>
              <a:rPr lang="en-GB" sz="1800" b="1" dirty="0" smtClean="0"/>
              <a:t>&lt;</a:t>
            </a:r>
            <a:r>
              <a:rPr lang="en-GB" sz="1800" b="1" dirty="0" smtClean="0"/>
              <a:t>city&gt;</a:t>
            </a:r>
            <a:r>
              <a:rPr lang="et-EE" sz="1800" dirty="0" smtClean="0"/>
              <a:t>Tallinn</a:t>
            </a:r>
            <a:r>
              <a:rPr lang="ru-RU" sz="1800" b="1" dirty="0" smtClean="0"/>
              <a:t>&lt;/</a:t>
            </a:r>
            <a:r>
              <a:rPr lang="en-GB" sz="1800" b="1" dirty="0"/>
              <a:t>city&gt;</a:t>
            </a:r>
            <a:r>
              <a:rPr lang="en-GB" sz="1800" dirty="0"/>
              <a:t> </a:t>
            </a:r>
            <a:r>
              <a:rPr lang="et-EE" sz="1800" dirty="0" smtClean="0"/>
              <a:t>					</a:t>
            </a:r>
            <a:r>
              <a:rPr lang="en-GB" sz="1800" b="1" dirty="0" smtClean="0"/>
              <a:t>&lt;</a:t>
            </a:r>
            <a:r>
              <a:rPr lang="en-GB" sz="1800" b="1" dirty="0" err="1" smtClean="0"/>
              <a:t>postalCode</a:t>
            </a:r>
            <a:r>
              <a:rPr lang="en-GB" sz="1800" b="1" dirty="0" smtClean="0"/>
              <a:t>&gt;</a:t>
            </a:r>
            <a:r>
              <a:rPr lang="en-GB" sz="1800" dirty="0" smtClean="0"/>
              <a:t>1</a:t>
            </a:r>
            <a:r>
              <a:rPr lang="et-EE" sz="1800" dirty="0" smtClean="0"/>
              <a:t>23455</a:t>
            </a:r>
            <a:r>
              <a:rPr lang="en-GB" sz="1800" b="1" dirty="0" smtClean="0"/>
              <a:t>&lt;/</a:t>
            </a:r>
            <a:r>
              <a:rPr lang="en-GB" sz="1800" b="1" dirty="0" err="1"/>
              <a:t>postalCode</a:t>
            </a:r>
            <a:r>
              <a:rPr lang="en-GB" sz="1800" b="1" dirty="0"/>
              <a:t>&gt;</a:t>
            </a:r>
            <a:r>
              <a:rPr lang="en-GB" sz="1800" dirty="0"/>
              <a:t> </a:t>
            </a:r>
            <a:endParaRPr lang="et-EE" sz="1800" dirty="0" smtClean="0"/>
          </a:p>
          <a:p>
            <a:pPr marL="0" indent="0">
              <a:buNone/>
            </a:pPr>
            <a:r>
              <a:rPr lang="et-EE" sz="1800" b="1" dirty="0"/>
              <a:t>	</a:t>
            </a:r>
            <a:r>
              <a:rPr lang="en-GB" sz="1800" b="1" dirty="0" smtClean="0"/>
              <a:t>&lt;/</a:t>
            </a:r>
            <a:r>
              <a:rPr lang="en-GB" sz="1800" b="1" dirty="0"/>
              <a:t>address&gt;</a:t>
            </a:r>
            <a:r>
              <a:rPr lang="en-GB" sz="1800" dirty="0"/>
              <a:t> </a:t>
            </a:r>
            <a:endParaRPr lang="et-EE" sz="1800" dirty="0" smtClean="0"/>
          </a:p>
          <a:p>
            <a:pPr marL="0" indent="0">
              <a:buNone/>
            </a:pPr>
            <a:r>
              <a:rPr lang="et-EE" sz="1800" b="1" dirty="0"/>
              <a:t>	</a:t>
            </a:r>
            <a:r>
              <a:rPr lang="en-GB" sz="1800" b="1" dirty="0" smtClean="0"/>
              <a:t>&lt;</a:t>
            </a:r>
            <a:r>
              <a:rPr lang="en-GB" sz="1800" b="1" dirty="0" err="1"/>
              <a:t>phoneNumbers</a:t>
            </a:r>
            <a:r>
              <a:rPr lang="en-GB" sz="1800" b="1" dirty="0"/>
              <a:t>&gt;</a:t>
            </a:r>
            <a:r>
              <a:rPr lang="en-GB" sz="1800" dirty="0"/>
              <a:t> </a:t>
            </a:r>
            <a:endParaRPr lang="et-EE" sz="1800" dirty="0" smtClean="0"/>
          </a:p>
          <a:p>
            <a:pPr marL="0" indent="0">
              <a:buNone/>
            </a:pPr>
            <a:r>
              <a:rPr lang="et-EE" sz="1800" b="1" dirty="0"/>
              <a:t>	</a:t>
            </a:r>
            <a:r>
              <a:rPr lang="et-EE" sz="1800" b="1" dirty="0" smtClean="0"/>
              <a:t>	</a:t>
            </a:r>
            <a:r>
              <a:rPr lang="en-GB" sz="1800" b="1" dirty="0" smtClean="0"/>
              <a:t>&lt;</a:t>
            </a:r>
            <a:r>
              <a:rPr lang="en-GB" sz="1800" b="1" dirty="0" err="1" smtClean="0"/>
              <a:t>phoneNumber</a:t>
            </a:r>
            <a:r>
              <a:rPr lang="en-GB" sz="1800" b="1" dirty="0" smtClean="0"/>
              <a:t>&gt;812 123-1234&lt;/</a:t>
            </a:r>
            <a:r>
              <a:rPr lang="en-GB" sz="1800" b="1" dirty="0" err="1"/>
              <a:t>phoneNumber</a:t>
            </a:r>
            <a:r>
              <a:rPr lang="en-GB" sz="1800" b="1" dirty="0"/>
              <a:t>&gt;</a:t>
            </a:r>
            <a:r>
              <a:rPr lang="en-GB" sz="1800" dirty="0"/>
              <a:t> </a:t>
            </a:r>
            <a:r>
              <a:rPr lang="et-EE" sz="1800" dirty="0" smtClean="0"/>
              <a:t>	</a:t>
            </a:r>
            <a:r>
              <a:rPr lang="et-EE" sz="1800" smtClean="0"/>
              <a:t>	</a:t>
            </a:r>
            <a:r>
              <a:rPr lang="et-EE" sz="1800" smtClean="0"/>
              <a:t>	</a:t>
            </a:r>
            <a:r>
              <a:rPr lang="en-GB" sz="1800" b="1" smtClean="0"/>
              <a:t>&lt;</a:t>
            </a:r>
            <a:r>
              <a:rPr lang="en-GB" sz="1800" b="1" dirty="0" err="1" smtClean="0"/>
              <a:t>phoneNumber</a:t>
            </a:r>
            <a:r>
              <a:rPr lang="en-GB" sz="1800" b="1" dirty="0" smtClean="0"/>
              <a:t>&gt;916 123-4567&lt;/</a:t>
            </a:r>
            <a:r>
              <a:rPr lang="en-GB" sz="1800" b="1" dirty="0" err="1"/>
              <a:t>phoneNumber</a:t>
            </a:r>
            <a:r>
              <a:rPr lang="en-GB" sz="1800" b="1" dirty="0"/>
              <a:t>&gt;</a:t>
            </a:r>
            <a:r>
              <a:rPr lang="en-GB" sz="1800" dirty="0"/>
              <a:t> </a:t>
            </a:r>
            <a:r>
              <a:rPr lang="et-EE" sz="1800" dirty="0" smtClean="0"/>
              <a:t>	</a:t>
            </a:r>
            <a:r>
              <a:rPr lang="en-GB" sz="1800" b="1" dirty="0" smtClean="0"/>
              <a:t>&lt;/</a:t>
            </a:r>
            <a:r>
              <a:rPr lang="en-GB" sz="1800" b="1" dirty="0" err="1"/>
              <a:t>phoneNumbers</a:t>
            </a:r>
            <a:r>
              <a:rPr lang="en-GB" sz="1800" b="1" dirty="0" smtClean="0"/>
              <a:t>&gt;</a:t>
            </a:r>
            <a:endParaRPr lang="et-EE" sz="1800" b="1" dirty="0" smtClean="0"/>
          </a:p>
          <a:p>
            <a:pPr marL="0" indent="0">
              <a:buNone/>
            </a:pPr>
            <a:r>
              <a:rPr lang="en-GB" sz="1800" dirty="0" smtClean="0"/>
              <a:t> </a:t>
            </a:r>
            <a:r>
              <a:rPr lang="en-GB" sz="1800" b="1" dirty="0"/>
              <a:t>&lt;/person&gt;</a:t>
            </a:r>
            <a:endParaRPr lang="ru-RU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Same</a:t>
            </a:r>
            <a:r>
              <a:rPr lang="et-EE" dirty="0" smtClean="0"/>
              <a:t> </a:t>
            </a:r>
            <a:r>
              <a:rPr lang="et-EE" dirty="0" err="1" smtClean="0"/>
              <a:t>in</a:t>
            </a:r>
            <a:r>
              <a:rPr lang="et-EE" dirty="0" smtClean="0"/>
              <a:t> XML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527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http://www.w3schools.com/json/tryit.asp?filename=tryjson_eval</a:t>
            </a: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JSON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JavaScript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988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71</TotalTime>
  <Words>147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Waveform</vt:lpstr>
      <vt:lpstr>JSON</vt:lpstr>
      <vt:lpstr>What is JSON? </vt:lpstr>
      <vt:lpstr>Much Like XML </vt:lpstr>
      <vt:lpstr>Much Unlike XML </vt:lpstr>
      <vt:lpstr>JSON Syntax Rules </vt:lpstr>
      <vt:lpstr>JSON Syntax Rules</vt:lpstr>
      <vt:lpstr>JSON example</vt:lpstr>
      <vt:lpstr>Same in XML</vt:lpstr>
      <vt:lpstr>JSON to JavaScript</vt:lpstr>
      <vt:lpstr>Aitäh!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JSON</dc:title>
  <dc:creator>Julia</dc:creator>
  <cp:lastModifiedBy>Julia</cp:lastModifiedBy>
  <cp:revision>9</cp:revision>
  <dcterms:created xsi:type="dcterms:W3CDTF">2012-10-15T16:13:17Z</dcterms:created>
  <dcterms:modified xsi:type="dcterms:W3CDTF">2012-10-15T17:51:45Z</dcterms:modified>
</cp:coreProperties>
</file>