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Loengud/L4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/>
          </a:p>
          <a:p>
            <a:pPr marL="533400" indent="-533400">
              <a:lnSpc>
                <a:spcPct val="90000"/>
              </a:lnSpc>
            </a:pPr>
            <a:r>
              <a:rPr lang="et-EE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/>
          </a:p>
          <a:p>
            <a:pPr marL="533400" indent="-533400">
              <a:lnSpc>
                <a:spcPct val="90000"/>
              </a:lnSpc>
            </a:pPr>
            <a:r>
              <a:rPr lang="et-EE"/>
              <a:t>Liideses defineeritud operatsioonid esinavad 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/>
              <a:t>Näide</a:t>
            </a:r>
          </a:p>
          <a:p>
            <a:pPr lvl="1">
              <a:lnSpc>
                <a:spcPct val="90000"/>
              </a:lnSpc>
            </a:pPr>
            <a:r>
              <a:rPr lang="et-EE"/>
              <a:t>Kui ühel protsessil on vaja kliendi andmeid koos krediidikontrolliga ja teisel ilma, siis tuleks eraldi teha teenus kliendi andmete küsimiseks ja krediidikontrolliks.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hlinkClick r:id="rId2"/>
              </a:rPr>
              <a:t>/Loengud/L4_wsdl/NewService.wsdl</a:t>
            </a:r>
            <a:endParaRPr lang="et-EE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3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5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smtClean="0"/>
              <a:t>Types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Messages – iga riequesti ja response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PortType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Binding - määratakse sõnumivahetuse transport iga operatsiooni kohta (document+literal recommended)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Service – nimi ja asukoht</a:t>
            </a: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&lt;message name="getTermRequest"&gt;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</a:t>
            </a:r>
            <a:r>
              <a:rPr lang="en-US" sz="2000" b="1" smtClean="0"/>
              <a:t>&lt;part name="term" type="xs:string"/&gt;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&lt;/message&gt;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&lt;message name="getTermResponse"&gt;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</a:t>
            </a:r>
            <a:r>
              <a:rPr lang="en-US" sz="2000" b="1" smtClean="0"/>
              <a:t>&lt;part name="value" type="xs:string"/&gt;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&lt;/message&gt;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&lt;portType name="glossaryTerms"&gt;</a:t>
            </a:r>
            <a:br>
              <a:rPr lang="en-US" sz="2000" b="1" smtClean="0"/>
            </a:br>
            <a:r>
              <a:rPr lang="en-US" sz="2000" b="1" smtClean="0"/>
              <a:t>&lt;operation name="getTerm"&gt;</a:t>
            </a:r>
            <a:br>
              <a:rPr lang="en-US" sz="2000" b="1" smtClean="0"/>
            </a:br>
            <a:r>
              <a:rPr lang="et-EE" sz="2000" b="1" smtClean="0"/>
              <a:t>	</a:t>
            </a:r>
            <a:r>
              <a:rPr lang="en-US" sz="2000" b="1" smtClean="0"/>
              <a:t>&lt;input message="getTermRequest"/&gt;</a:t>
            </a:r>
            <a:br>
              <a:rPr lang="en-US" sz="2000" b="1" smtClean="0"/>
            </a:br>
            <a:r>
              <a:rPr lang="et-EE" sz="2000" b="1" smtClean="0"/>
              <a:t>	</a:t>
            </a:r>
            <a:r>
              <a:rPr lang="en-US" sz="2000" b="1" smtClean="0"/>
              <a:t>&lt;output message="getTermResponse"/&gt;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	...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&lt;/operation&gt;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&lt;/portType&gt;</a:t>
            </a:r>
            <a:r>
              <a:rPr lang="en-US" sz="2000" smtClean="0"/>
              <a:t> </a:t>
            </a:r>
            <a:endParaRPr lang="et-EE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496</Words>
  <Application>Microsoft Office PowerPoint</Application>
  <PresentationFormat>On-screen Show (4:3)</PresentationFormat>
  <Paragraphs>137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Capsules</vt:lpstr>
      <vt:lpstr>Visio</vt:lpstr>
      <vt:lpstr>IDU0075 Sissejuhatus veebiteenustesse </vt:lpstr>
      <vt:lpstr>Veebiteenustega seotud standardid</vt:lpstr>
      <vt:lpstr>WSDL</vt:lpstr>
      <vt:lpstr>PowerPoint Presentation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129</cp:revision>
  <cp:lastPrinted>1601-01-01T00:00:00Z</cp:lastPrinted>
  <dcterms:created xsi:type="dcterms:W3CDTF">1601-01-01T00:00:00Z</dcterms:created>
  <dcterms:modified xsi:type="dcterms:W3CDTF">2012-10-02T13:12:24Z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