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65" r:id="rId4"/>
    <p:sldId id="27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AAF996-1E69-434A-B988-7F5B1D7B7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0164-F136-4587-849E-573B67AAE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FF0-70FB-4064-A826-89D7BE281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A1B7F-91DE-4301-AD3D-2E6B1897B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EFBC-13EF-4934-B8F4-D7DF6605D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3655-E1CF-4923-BB67-C7671F376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E2DC-17ED-4472-A812-C9B0E91E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9D24-41F0-42EA-A713-2943492BE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DE8-3200-4E82-9A69-D029A819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057D-1D42-429D-B35F-1C9476DE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0C51-9F15-40E7-83E8-CDF84E958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3B98-0362-4976-8C47-9F2BAE13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CB9A0-8BD8-4E98-A8BF-38063141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demo/2_veebiteenuse_loomine_deploymine_ja_testimine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Veebiteenuste loomine kasutades javat ja NetBeansi</a:t>
            </a:r>
            <a:r>
              <a:rPr lang="en-US" smtClean="0"/>
              <a:t> </a:t>
            </a:r>
            <a:r>
              <a:rPr lang="et-EE" sz="4000" smtClean="0"/>
              <a:t/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Luua </a:t>
            </a:r>
            <a:r>
              <a:rPr lang="et-EE" sz="2400" dirty="0" err="1" smtClean="0"/>
              <a:t>NetBeans-ga</a:t>
            </a:r>
            <a:r>
              <a:rPr lang="et-EE" sz="2400" dirty="0" smtClean="0"/>
              <a:t> </a:t>
            </a:r>
            <a:r>
              <a:rPr lang="et-EE" sz="2400" dirty="0" err="1" smtClean="0"/>
              <a:t>java</a:t>
            </a:r>
            <a:r>
              <a:rPr lang="et-EE" sz="2400" dirty="0" smtClean="0"/>
              <a:t> </a:t>
            </a:r>
            <a:r>
              <a:rPr lang="et-EE" sz="2400" i="1" dirty="0" err="1" smtClean="0"/>
              <a:t>web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project</a:t>
            </a:r>
            <a:r>
              <a:rPr lang="et-EE" sz="2400" dirty="0" smtClean="0"/>
              <a:t> ja looge sinna klass Tudeng. Tehke klassi </a:t>
            </a:r>
            <a:r>
              <a:rPr lang="et-EE" sz="2400" b="1" dirty="0" smtClean="0"/>
              <a:t>Tudeng</a:t>
            </a:r>
            <a:r>
              <a:rPr lang="et-EE" sz="2400" dirty="0" smtClean="0"/>
              <a:t> meetod </a:t>
            </a:r>
            <a:r>
              <a:rPr lang="et-EE" sz="2400" b="1" dirty="0" err="1" smtClean="0"/>
              <a:t>getDetailandmed</a:t>
            </a:r>
            <a:r>
              <a:rPr lang="et-EE" sz="2400" dirty="0" smtClean="0"/>
              <a:t>, mis tagastaks matrikli numbri põhjal tudengi andmed: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MatrikliNr</a:t>
            </a:r>
            <a:r>
              <a:rPr lang="et-EE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 smtClean="0"/>
              <a:t>Eesnimi, </a:t>
            </a:r>
          </a:p>
          <a:p>
            <a:pPr lvl="1">
              <a:lnSpc>
                <a:spcPct val="90000"/>
              </a:lnSpc>
            </a:pPr>
            <a:r>
              <a:rPr lang="et-EE" sz="2000" dirty="0" smtClean="0"/>
              <a:t>Perekonnanimi,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RyhmaNr</a:t>
            </a:r>
            <a:r>
              <a:rPr lang="et-EE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 err="1" smtClean="0"/>
              <a:t>Synnikuupaev</a:t>
            </a:r>
            <a:r>
              <a:rPr lang="et-EE" sz="2000" dirty="0" smtClean="0"/>
              <a:t>.  </a:t>
            </a:r>
          </a:p>
          <a:p>
            <a:pPr>
              <a:lnSpc>
                <a:spcPct val="90000"/>
              </a:lnSpc>
            </a:pPr>
            <a:r>
              <a:rPr lang="et-EE" sz="2400" dirty="0" err="1" smtClean="0"/>
              <a:t>Muudke</a:t>
            </a:r>
            <a:r>
              <a:rPr lang="et-EE" sz="2400" dirty="0" smtClean="0"/>
              <a:t> </a:t>
            </a:r>
            <a:r>
              <a:rPr lang="et-EE" sz="2400" dirty="0" err="1" smtClean="0"/>
              <a:t>getDetailandmed</a:t>
            </a:r>
            <a:r>
              <a:rPr lang="et-EE" sz="2400" dirty="0" smtClean="0"/>
              <a:t> meetod veebiteenuse operatsiooniks ja </a:t>
            </a:r>
            <a:r>
              <a:rPr lang="et-EE" sz="2400" i="1" dirty="0" err="1" smtClean="0"/>
              <a:t>deploy</a:t>
            </a:r>
            <a:r>
              <a:rPr lang="et-EE" sz="2400" dirty="0" err="1" smtClean="0"/>
              <a:t>-ge</a:t>
            </a:r>
            <a:r>
              <a:rPr lang="et-EE" sz="2400" dirty="0" smtClean="0"/>
              <a:t> </a:t>
            </a:r>
            <a:r>
              <a:rPr lang="et-EE" sz="2400" dirty="0" smtClean="0"/>
              <a:t>projekt </a:t>
            </a:r>
            <a:r>
              <a:rPr lang="et-EE" sz="2400" dirty="0" err="1" smtClean="0"/>
              <a:t>Glassfishi</a:t>
            </a:r>
            <a:r>
              <a:rPr lang="et-EE" sz="2400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Kontrollige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, et teenus töötab.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wsdl</a:t>
            </a:r>
            <a:r>
              <a:rPr lang="en-US" sz="1600" dirty="0" smtClean="0"/>
              <a:t>, </a:t>
            </a:r>
            <a:r>
              <a:rPr lang="en-US" sz="1600" dirty="0" err="1" smtClean="0"/>
              <a:t>mis</a:t>
            </a:r>
            <a:r>
              <a:rPr lang="en-US" sz="1600" dirty="0" smtClean="0"/>
              <a:t> </a:t>
            </a:r>
            <a:r>
              <a:rPr lang="en-US" sz="1600" dirty="0" err="1" smtClean="0"/>
              <a:t>kirjeldab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</a:t>
            </a:r>
            <a:r>
              <a:rPr lang="en-US" sz="1600" dirty="0" smtClean="0"/>
              <a:t>-t: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operatsioon</a:t>
            </a:r>
            <a:r>
              <a:rPr lang="en-US" sz="1600" dirty="0" smtClean="0"/>
              <a:t>: </a:t>
            </a:r>
            <a:r>
              <a:rPr lang="en-US" sz="1600" b="1" dirty="0" err="1" smtClean="0"/>
              <a:t>getRyhmaNimekiri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</a:t>
            </a:r>
            <a:r>
              <a:rPr lang="en-US" sz="1600" dirty="0" err="1" smtClean="0"/>
              <a:t>sisend</a:t>
            </a:r>
            <a:r>
              <a:rPr lang="en-US" sz="1600" dirty="0" smtClean="0"/>
              <a:t>:</a:t>
            </a:r>
            <a:r>
              <a:rPr lang="et-EE" sz="1600" dirty="0" smtClean="0"/>
              <a:t>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n-US" sz="1600" dirty="0" smtClean="0"/>
              <a:t>	</a:t>
            </a:r>
            <a:r>
              <a:rPr lang="et-EE" sz="1600" dirty="0" smtClean="0"/>
              <a:t>		</a:t>
            </a:r>
            <a:r>
              <a:rPr lang="en-US" sz="1600" dirty="0" smtClean="0"/>
              <a:t>&lt;</a:t>
            </a:r>
            <a:r>
              <a:rPr lang="en-US" sz="1600" dirty="0" err="1" smtClean="0"/>
              <a:t>ryhmaNr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väljund</a:t>
            </a:r>
            <a:r>
              <a:rPr lang="en-US" sz="1600" dirty="0" smtClean="0"/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	</a:t>
            </a:r>
            <a:r>
              <a:rPr lang="en-US" sz="1600" dirty="0" smtClean="0"/>
              <a:t>&lt;!--</a:t>
            </a:r>
            <a:r>
              <a:rPr lang="en-US" sz="1600" dirty="0" err="1" smtClean="0"/>
              <a:t>tudengeid</a:t>
            </a:r>
            <a:r>
              <a:rPr lang="en-US" sz="1600" dirty="0" smtClean="0"/>
              <a:t> </a:t>
            </a:r>
            <a:r>
              <a:rPr lang="en-US" sz="1600" dirty="0" err="1" smtClean="0"/>
              <a:t>võib</a:t>
            </a:r>
            <a:r>
              <a:rPr lang="en-US" sz="1600" dirty="0" smtClean="0"/>
              <a:t> olla </a:t>
            </a:r>
            <a:r>
              <a:rPr lang="en-US" sz="1600" dirty="0" err="1" smtClean="0"/>
              <a:t>nimekirjas</a:t>
            </a:r>
            <a:r>
              <a:rPr lang="en-US" sz="1600" dirty="0" smtClean="0"/>
              <a:t> </a:t>
            </a:r>
            <a:r>
              <a:rPr lang="en-US" sz="1600" dirty="0" err="1" smtClean="0"/>
              <a:t>mitu</a:t>
            </a:r>
            <a:r>
              <a:rPr lang="en-US" sz="1600" dirty="0" smtClean="0"/>
              <a:t>--&gt;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		</a:t>
            </a:r>
            <a:r>
              <a:rPr lang="en-US" sz="1600" dirty="0" smtClean="0"/>
              <a:t>&lt;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matrikliNr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nimi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Netbeansiga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OisWebService.wsdl-i</a:t>
            </a:r>
            <a:r>
              <a:rPr lang="en-US" sz="1600" dirty="0" smtClean="0"/>
              <a:t> </a:t>
            </a:r>
            <a:r>
              <a:rPr lang="en-US" sz="1600" dirty="0" err="1" smtClean="0"/>
              <a:t>põhjal</a:t>
            </a:r>
            <a:r>
              <a:rPr lang="en-US" sz="1600" dirty="0" smtClean="0"/>
              <a:t> </a:t>
            </a:r>
            <a:r>
              <a:rPr lang="en-US" sz="1600" dirty="0" err="1" smtClean="0"/>
              <a:t>veebiteenus</a:t>
            </a:r>
            <a:r>
              <a:rPr lang="en-US" sz="1600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b="1" dirty="0" err="1" smtClean="0"/>
              <a:t>Näide</a:t>
            </a:r>
            <a:r>
              <a:rPr lang="en-US" sz="1600" dirty="0" smtClean="0"/>
              <a:t>:</a:t>
            </a:r>
            <a:r>
              <a:rPr lang="et-EE" sz="1600" dirty="0" smtClean="0"/>
              <a:t> </a:t>
            </a:r>
            <a:r>
              <a:rPr lang="et-EE" sz="1600" dirty="0" smtClean="0">
                <a:hlinkClick r:id="rId2"/>
              </a:rPr>
              <a:t>demo video</a:t>
            </a:r>
            <a:endParaRPr lang="et-E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Täiendage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2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veebiteenust</a:t>
            </a:r>
            <a:r>
              <a:rPr lang="en-US" sz="2800" dirty="0" smtClean="0"/>
              <a:t> </a:t>
            </a:r>
            <a:r>
              <a:rPr lang="en-US" sz="2800" dirty="0" err="1" smtClean="0"/>
              <a:t>nii</a:t>
            </a:r>
            <a:r>
              <a:rPr lang="en-US" sz="2800" dirty="0" smtClean="0"/>
              <a:t>, et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sisemiselt</a:t>
            </a:r>
            <a:r>
              <a:rPr lang="en-US" sz="2800" dirty="0" smtClean="0"/>
              <a:t> </a:t>
            </a:r>
            <a:r>
              <a:rPr lang="en-US" sz="2800" dirty="0" err="1" smtClean="0"/>
              <a:t>küsi</a:t>
            </a:r>
            <a:r>
              <a:rPr lang="et-EE" sz="2800" dirty="0" err="1" smtClean="0"/>
              <a:t>ks</a:t>
            </a:r>
            <a:r>
              <a:rPr lang="en-US" sz="2800" dirty="0" smtClean="0"/>
              <a:t> </a:t>
            </a:r>
            <a:r>
              <a:rPr lang="en-US" sz="2800" dirty="0" err="1" smtClean="0"/>
              <a:t>tudengi</a:t>
            </a:r>
            <a:r>
              <a:rPr lang="en-US" sz="2800" dirty="0" smtClean="0"/>
              <a:t> </a:t>
            </a:r>
            <a:r>
              <a:rPr lang="en-US" sz="2800" dirty="0" err="1" smtClean="0"/>
              <a:t>nime</a:t>
            </a:r>
            <a:r>
              <a:rPr lang="en-US" sz="2800" dirty="0" smtClean="0"/>
              <a:t> </a:t>
            </a:r>
            <a:r>
              <a:rPr lang="en-US" sz="2800" dirty="0" err="1" smtClean="0"/>
              <a:t>matriklinr-i</a:t>
            </a:r>
            <a:r>
              <a:rPr lang="en-US" sz="2800" dirty="0" smtClean="0"/>
              <a:t> </a:t>
            </a:r>
            <a:r>
              <a:rPr lang="en-US" sz="2800" dirty="0" err="1" smtClean="0"/>
              <a:t>järgi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</a:t>
            </a:r>
            <a:r>
              <a:rPr lang="et-EE" sz="2800" dirty="0" smtClean="0"/>
              <a:t>1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operatsioonilt</a:t>
            </a:r>
            <a:r>
              <a:rPr lang="en-US" sz="2800" dirty="0" smtClean="0"/>
              <a:t> </a:t>
            </a:r>
            <a:r>
              <a:rPr lang="en-US" sz="2800" dirty="0" err="1" smtClean="0"/>
              <a:t>getDetailandmed</a:t>
            </a:r>
            <a:r>
              <a:rPr lang="en-US" sz="2800" dirty="0" smtClean="0"/>
              <a:t>.</a:t>
            </a:r>
          </a:p>
          <a:p>
            <a:endParaRPr lang="et-EE" sz="2800" dirty="0" smtClean="0"/>
          </a:p>
          <a:p>
            <a:r>
              <a:rPr lang="en-US" sz="2800" dirty="0" err="1" smtClean="0"/>
              <a:t>Veebiteenuse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väljakutse</a:t>
            </a:r>
            <a:r>
              <a:rPr lang="en-US" sz="2800" dirty="0" smtClean="0"/>
              <a:t> </a:t>
            </a:r>
            <a:r>
              <a:rPr lang="en-US" sz="2800" dirty="0" err="1" smtClean="0"/>
              <a:t>näide</a:t>
            </a:r>
            <a:r>
              <a:rPr lang="en-US" sz="2800" dirty="0" smtClean="0"/>
              <a:t>:</a:t>
            </a:r>
            <a:r>
              <a:rPr lang="et-EE" sz="2800" dirty="0" smtClean="0"/>
              <a:t> </a:t>
            </a:r>
            <a:r>
              <a:rPr lang="en-US" sz="2800" dirty="0" smtClean="0">
                <a:hlinkClick r:id="rId2"/>
              </a:rPr>
              <a:t>Consuming a Web Service using </a:t>
            </a:r>
            <a:r>
              <a:rPr lang="en-US" sz="2800" dirty="0" err="1" smtClean="0">
                <a:hlinkClick r:id="rId2"/>
              </a:rPr>
              <a:t>netbeans</a:t>
            </a:r>
            <a:r>
              <a:rPr lang="en-US" sz="2800" dirty="0" smtClean="0">
                <a:hlinkClick r:id="rId2"/>
              </a:rPr>
              <a:t> 7.1</a:t>
            </a:r>
            <a:endParaRPr lang="et-EE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106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Veebiteenuste loomine kasutades javat ja NetBeansi  </vt:lpstr>
      <vt:lpstr>Ülesanne 1</vt:lpstr>
      <vt:lpstr>Ülesanne 2</vt:lpstr>
      <vt:lpstr>Ülesanne 3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157</cp:revision>
  <dcterms:created xsi:type="dcterms:W3CDTF">2008-09-03T07:00:13Z</dcterms:created>
  <dcterms:modified xsi:type="dcterms:W3CDTF">2012-11-13T12:45:58Z</dcterms:modified>
</cp:coreProperties>
</file>