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34"/>
  </p:notesMasterIdLst>
  <p:handoutMasterIdLst>
    <p:handoutMasterId r:id="rId35"/>
  </p:handoutMasterIdLst>
  <p:sldIdLst>
    <p:sldId id="256" r:id="rId2"/>
    <p:sldId id="299" r:id="rId3"/>
    <p:sldId id="306" r:id="rId4"/>
    <p:sldId id="311" r:id="rId5"/>
    <p:sldId id="303" r:id="rId6"/>
    <p:sldId id="310" r:id="rId7"/>
    <p:sldId id="307" r:id="rId8"/>
    <p:sldId id="323" r:id="rId9"/>
    <p:sldId id="328" r:id="rId10"/>
    <p:sldId id="309" r:id="rId11"/>
    <p:sldId id="297" r:id="rId12"/>
    <p:sldId id="314" r:id="rId13"/>
    <p:sldId id="291" r:id="rId14"/>
    <p:sldId id="324" r:id="rId15"/>
    <p:sldId id="332" r:id="rId16"/>
    <p:sldId id="331" r:id="rId17"/>
    <p:sldId id="333" r:id="rId18"/>
    <p:sldId id="334" r:id="rId19"/>
    <p:sldId id="335" r:id="rId20"/>
    <p:sldId id="347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8" r:id="rId32"/>
    <p:sldId id="346" r:id="rId33"/>
  </p:sldIdLst>
  <p:sldSz cx="9144000" cy="6858000" type="screen4x3"/>
  <p:notesSz cx="7099300" cy="10234613"/>
  <p:defaultTextStyle>
    <a:defPPr>
      <a:defRPr lang="et-E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F4C5B8"/>
    <a:srgbClr val="971E53"/>
    <a:srgbClr val="4D4D4D"/>
    <a:srgbClr val="5F5F5F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-125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3" tIns="47317" rIns="94633" bIns="47317" numCol="1" anchor="t" anchorCtr="0" compatLnSpc="1">
            <a:prstTxWarp prst="textNoShape">
              <a:avLst/>
            </a:prstTxWarp>
          </a:bodyPr>
          <a:lstStyle>
            <a:lvl1pPr defTabSz="946470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3" tIns="47317" rIns="94633" bIns="47317" numCol="1" anchor="t" anchorCtr="0" compatLnSpc="1">
            <a:prstTxWarp prst="textNoShape">
              <a:avLst/>
            </a:prstTxWarp>
          </a:bodyPr>
          <a:lstStyle>
            <a:lvl1pPr algn="r" defTabSz="946470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3" tIns="47317" rIns="94633" bIns="47317" numCol="1" anchor="b" anchorCtr="0" compatLnSpc="1">
            <a:prstTxWarp prst="textNoShape">
              <a:avLst/>
            </a:prstTxWarp>
          </a:bodyPr>
          <a:lstStyle>
            <a:lvl1pPr defTabSz="946470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9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3" tIns="47317" rIns="94633" bIns="47317" numCol="1" anchor="b" anchorCtr="0" compatLnSpc="1">
            <a:prstTxWarp prst="textNoShape">
              <a:avLst/>
            </a:prstTxWarp>
          </a:bodyPr>
          <a:lstStyle>
            <a:lvl1pPr algn="r" defTabSz="946470" eaLnBrk="1" hangingPunct="1">
              <a:defRPr sz="1200"/>
            </a:lvl1pPr>
          </a:lstStyle>
          <a:p>
            <a:pPr>
              <a:defRPr/>
            </a:pPr>
            <a:fld id="{F97C653C-878D-4321-9AF3-7A6AC4C00795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1042709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3" tIns="47317" rIns="94633" bIns="47317" numCol="1" anchor="t" anchorCtr="0" compatLnSpc="1">
            <a:prstTxWarp prst="textNoShape">
              <a:avLst/>
            </a:prstTxWarp>
          </a:bodyPr>
          <a:lstStyle>
            <a:lvl1pPr defTabSz="946470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3" tIns="47317" rIns="94633" bIns="47317" numCol="1" anchor="t" anchorCtr="0" compatLnSpc="1">
            <a:prstTxWarp prst="textNoShape">
              <a:avLst/>
            </a:prstTxWarp>
          </a:bodyPr>
          <a:lstStyle>
            <a:lvl1pPr algn="r" defTabSz="946470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3" tIns="47317" rIns="94633" bIns="47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altLang="en-US" noProof="0" smtClean="0"/>
              <a:t>Click to edit Master text styles</a:t>
            </a:r>
          </a:p>
          <a:p>
            <a:pPr lvl="1"/>
            <a:r>
              <a:rPr lang="et-EE" altLang="en-US" noProof="0" smtClean="0"/>
              <a:t>Second level</a:t>
            </a:r>
          </a:p>
          <a:p>
            <a:pPr lvl="2"/>
            <a:r>
              <a:rPr lang="et-EE" altLang="en-US" noProof="0" smtClean="0"/>
              <a:t>Third level</a:t>
            </a:r>
          </a:p>
          <a:p>
            <a:pPr lvl="3"/>
            <a:r>
              <a:rPr lang="et-EE" altLang="en-US" noProof="0" smtClean="0"/>
              <a:t>Fourth level</a:t>
            </a:r>
          </a:p>
          <a:p>
            <a:pPr lvl="4"/>
            <a:r>
              <a:rPr lang="et-EE" alt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3" tIns="47317" rIns="94633" bIns="47317" numCol="1" anchor="b" anchorCtr="0" compatLnSpc="1">
            <a:prstTxWarp prst="textNoShape">
              <a:avLst/>
            </a:prstTxWarp>
          </a:bodyPr>
          <a:lstStyle>
            <a:lvl1pPr defTabSz="946470" eaLnBrk="1" hangingPunct="1">
              <a:defRPr sz="1200"/>
            </a:lvl1pPr>
          </a:lstStyle>
          <a:p>
            <a:pPr>
              <a:defRPr/>
            </a:pPr>
            <a:endParaRPr lang="et-EE" alt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3"/>
            <a:ext cx="3076575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633" tIns="47317" rIns="94633" bIns="47317" numCol="1" anchor="b" anchorCtr="0" compatLnSpc="1">
            <a:prstTxWarp prst="textNoShape">
              <a:avLst/>
            </a:prstTxWarp>
          </a:bodyPr>
          <a:lstStyle>
            <a:lvl1pPr algn="r" defTabSz="946470" eaLnBrk="1" hangingPunct="1">
              <a:defRPr sz="1200"/>
            </a:lvl1pPr>
          </a:lstStyle>
          <a:p>
            <a:pPr>
              <a:defRPr/>
            </a:pPr>
            <a:fld id="{1042605B-F0F6-4183-BF8C-515F08DE351B}" type="slidenum">
              <a:rPr lang="et-EE" altLang="en-US"/>
              <a:pPr>
                <a:defRPr/>
              </a:pPr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4135262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956" indent="-285365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68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053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642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23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816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405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99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AA90F1-5B5F-4A2C-BF21-95CE371A77F0}" type="slidenum">
              <a:rPr lang="et-EE" altLang="en-US" smtClean="0"/>
              <a:pPr/>
              <a:t>1</a:t>
            </a:fld>
            <a:endParaRPr lang="et-EE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956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956" indent="-285365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68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053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642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23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816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405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99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AECDD5-6186-43A5-ABFF-633980B4985C}" type="slidenum">
              <a:rPr lang="et-EE" altLang="en-US" smtClean="0"/>
              <a:pPr/>
              <a:t>2</a:t>
            </a:fld>
            <a:endParaRPr lang="et-EE" alt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771525"/>
            <a:ext cx="5106987" cy="38322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20"/>
            <a:ext cx="5207000" cy="4600575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426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956" indent="-285365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68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053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642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23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816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405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99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5D5F80-016E-4158-9EAF-48F8888279FF}" type="slidenum">
              <a:rPr lang="et-EE" altLang="en-US" smtClean="0"/>
              <a:pPr/>
              <a:t>3</a:t>
            </a:fld>
            <a:endParaRPr lang="et-EE" alt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2162"/>
          </a:xfrm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732314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956" indent="-285365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68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053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642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23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816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405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99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7B8F76-AAA6-48BC-9DBA-BA2C4AE6EFEF}" type="slidenum">
              <a:rPr lang="et-EE" altLang="en-US" smtClean="0"/>
              <a:pPr/>
              <a:t>4</a:t>
            </a:fld>
            <a:endParaRPr lang="et-EE" alt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2162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Can be skipped</a:t>
            </a:r>
          </a:p>
        </p:txBody>
      </p:sp>
    </p:spTree>
    <p:extLst>
      <p:ext uri="{BB962C8B-B14F-4D97-AF65-F5344CB8AC3E}">
        <p14:creationId xmlns:p14="http://schemas.microsoft.com/office/powerpoint/2010/main" val="419428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956" indent="-285365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68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053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642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23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816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405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99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7F45B8-D3F8-4DC6-BE40-3CEA1D462D69}" type="slidenum">
              <a:rPr lang="et-EE" altLang="en-US" smtClean="0"/>
              <a:pPr/>
              <a:t>5</a:t>
            </a:fld>
            <a:endParaRPr lang="et-EE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2162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Can be skipped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626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956" indent="-285365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68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053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642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23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816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405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99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F7A3BE-E63C-4CC3-9596-AA89C9253E3E}" type="slidenum">
              <a:rPr lang="et-EE" altLang="en-US" smtClean="0"/>
              <a:pPr/>
              <a:t>6</a:t>
            </a:fld>
            <a:endParaRPr lang="et-EE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2162"/>
          </a:xfrm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791544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956" indent="-285365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68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053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642" indent="-228294" defTabSz="94647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23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816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405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0992" indent="-228294" defTabSz="9464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3931CD-3AA0-4085-BA66-6AA7B986B7B9}" type="slidenum">
              <a:rPr lang="et-EE" altLang="en-US" smtClean="0"/>
              <a:pPr/>
              <a:t>7</a:t>
            </a:fld>
            <a:endParaRPr lang="et-EE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2162"/>
          </a:xfrm>
          <a:noFill/>
        </p:spPr>
        <p:txBody>
          <a:bodyPr/>
          <a:lstStyle/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2174979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AC03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B2B2B2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Picture 8" descr="ati_logo_transpare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063" y="917575"/>
            <a:ext cx="3016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4846230" y="895350"/>
            <a:ext cx="3456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t-EE" altLang="en-US" sz="1400" b="1" noProof="0" dirty="0" smtClean="0">
                <a:solidFill>
                  <a:srgbClr val="3D117B"/>
                </a:solidFill>
                <a:latin typeface="Verdana" panose="020B0604030504040204" pitchFamily="34" charset="0"/>
              </a:rPr>
              <a:t>Arvutisüsteemide instituut</a:t>
            </a:r>
          </a:p>
          <a:p>
            <a:pPr algn="r" eaLnBrk="1" hangingPunct="1">
              <a:defRPr/>
            </a:pPr>
            <a:r>
              <a:rPr lang="et-EE" altLang="en-US" sz="1000" noProof="0" dirty="0" smtClean="0">
                <a:solidFill>
                  <a:srgbClr val="3D117B"/>
                </a:solidFill>
                <a:latin typeface="Verdana" panose="020B0604030504040204" pitchFamily="34" charset="0"/>
              </a:rPr>
              <a:t>https://www.taltech.ee/arvutisusteemide-instituut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09800"/>
            <a:ext cx="7772400" cy="1470025"/>
          </a:xfrm>
        </p:spPr>
        <p:txBody>
          <a:bodyPr anchor="ctr"/>
          <a:lstStyle>
            <a:lvl1pPr algn="ctr">
              <a:defRPr sz="1800" b="1"/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4005263"/>
            <a:ext cx="7772400" cy="503237"/>
          </a:xfrm>
        </p:spPr>
        <p:txBody>
          <a:bodyPr lIns="91440" tIns="45720" rIns="91440" bIns="45720"/>
          <a:lstStyle>
            <a:lvl1pPr marL="0" indent="0" algn="ctr">
              <a:buFont typeface="Wingdings" panose="05000000000000000000" pitchFamily="2" charset="2"/>
              <a:buNone/>
              <a:defRPr sz="1600" b="1">
                <a:solidFill>
                  <a:srgbClr val="AC033C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  <a:endParaRPr lang="et-EE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18598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150FA-74D1-4E68-893A-4116279260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148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765175"/>
            <a:ext cx="2201863" cy="5759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765175"/>
            <a:ext cx="6457950" cy="5759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60CAE-5A57-40B8-BDE6-08D15B5E745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457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765175"/>
            <a:ext cx="880745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700213"/>
            <a:ext cx="4219575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700588" y="1700213"/>
            <a:ext cx="4219575" cy="48244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376E-1B77-4418-92BF-3B10D278A1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665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23CD9-F635-40D0-8929-2E831B144E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648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9C0DF-EFDB-4E6F-92A0-274996632F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922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700213"/>
            <a:ext cx="4219575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588" y="1700213"/>
            <a:ext cx="4219575" cy="4824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3D12C-22C9-499D-8DDC-9B196835712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45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1E317-9114-4DB7-8B20-559753DE179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71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8232A-2269-4110-8339-B4448BE4D6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3373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70704-0946-4A8C-A82A-B6587EB482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45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3DE09-9F14-4FF3-8E9E-5A747444E5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019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6D30D-FF5B-4671-9C0C-3ECCE0A203A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624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765175"/>
            <a:ext cx="8807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700213"/>
            <a:ext cx="859155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6594475"/>
            <a:ext cx="19050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280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9C6A10F4-2311-4F2C-958A-7CBACB4B5D4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solidFill>
            <a:srgbClr val="AC033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2400" smtClean="0">
              <a:solidFill>
                <a:srgbClr val="B2B2B2"/>
              </a:solidFill>
              <a:latin typeface="Verdana" panose="020B0604030504040204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105275" y="1341438"/>
            <a:ext cx="5038725" cy="82550"/>
          </a:xfrm>
          <a:prstGeom prst="rect">
            <a:avLst/>
          </a:prstGeom>
          <a:gradFill rotWithShape="1">
            <a:gsLst>
              <a:gs pos="0">
                <a:schemeClr val="accent1">
                  <a:alpha val="0"/>
                </a:schemeClr>
              </a:gs>
              <a:gs pos="100000">
                <a:srgbClr val="AC033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600" b="1" smtClean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284163" y="147638"/>
            <a:ext cx="358893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4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Riistvara</a:t>
            </a:r>
            <a:r>
              <a:rPr lang="en-US" altLang="en-US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en-US" sz="14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arendus</a:t>
            </a:r>
            <a:r>
              <a:rPr lang="en-US" altLang="en-US" sz="1400" dirty="0" smtClean="0">
                <a:solidFill>
                  <a:schemeClr val="bg1"/>
                </a:solidFill>
                <a:latin typeface="Verdana" panose="020B0604030504040204" pitchFamily="34" charset="0"/>
              </a:rPr>
              <a:t> ja </a:t>
            </a:r>
            <a:r>
              <a:rPr lang="en-US" altLang="en-US" sz="1400" dirty="0" err="1" smtClean="0">
                <a:solidFill>
                  <a:schemeClr val="bg1"/>
                </a:solidFill>
                <a:latin typeface="Verdana" panose="020B0604030504040204" pitchFamily="34" charset="0"/>
              </a:rPr>
              <a:t>programmeerimine</a:t>
            </a:r>
            <a:endParaRPr lang="en-US" altLang="en-US" sz="1400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1032" name="Picture 9" descr="ati_logo_transparent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6321425"/>
            <a:ext cx="3016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10"/>
          <p:cNvSpPr txBox="1">
            <a:spLocks noChangeArrowheads="1"/>
          </p:cNvSpPr>
          <p:nvPr userDrawn="1"/>
        </p:nvSpPr>
        <p:spPr bwMode="auto">
          <a:xfrm>
            <a:off x="354013" y="6554788"/>
            <a:ext cx="1531188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t-EE" altLang="en-US" sz="700" b="1" noProof="0" dirty="0" smtClean="0">
                <a:solidFill>
                  <a:srgbClr val="3D117B"/>
                </a:solidFill>
                <a:latin typeface="Verdana" panose="020B0604030504040204" pitchFamily="34" charset="0"/>
              </a:rPr>
              <a:t>Arvutisüsteemide instituut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10000"/>
        </a:spcAft>
        <a:buClr>
          <a:srgbClr val="AC033C"/>
        </a:buClr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png"/><Relationship Id="rId11" Type="http://schemas.openxmlformats.org/officeDocument/2006/relationships/image" Target="../media/image50.wmf"/><Relationship Id="rId5" Type="http://schemas.openxmlformats.org/officeDocument/2006/relationships/image" Target="../media/image52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48.wmf"/><Relationship Id="rId9" Type="http://schemas.openxmlformats.org/officeDocument/2006/relationships/image" Target="../media/image49.wmf"/><Relationship Id="rId14" Type="http://schemas.openxmlformats.org/officeDocument/2006/relationships/image" Target="../media/image5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lstad.com/membrane/" TargetMode="External"/><Relationship Id="rId2" Type="http://schemas.openxmlformats.org/officeDocument/2006/relationships/hyperlink" Target="http://www.falstad.com/loadedstr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lstad.com/dfilte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lstad.com/circuit/" TargetMode="External"/><Relationship Id="rId2" Type="http://schemas.openxmlformats.org/officeDocument/2006/relationships/hyperlink" Target="https://www.youtube.com/watch?v=urqPobwPOz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lstad.com/circuit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i.ttu.ee/IAS0001/comparator.txt" TargetMode="External"/><Relationship Id="rId2" Type="http://schemas.openxmlformats.org/officeDocument/2006/relationships/hyperlink" Target="http://www.falstad.com/circu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ti.ttu.ee/IAS0001/amplifier.txt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8.png"/><Relationship Id="rId4" Type="http://schemas.openxmlformats.org/officeDocument/2006/relationships/image" Target="../media/image6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video" Target="file:///\\mini.pld.ttu.ee\lrv\Teaching\TTU\eriala-sisse\johnnie_hannovermesse.mpg" TargetMode="External"/><Relationship Id="rId7" Type="http://schemas.openxmlformats.org/officeDocument/2006/relationships/image" Target="../media/image24.jpeg"/><Relationship Id="rId2" Type="http://schemas.microsoft.com/office/2007/relationships/media" Target="file:///\\mini.pld.ttu.ee\lrv\Teaching\TTU\eriala-sisse\johnnie_hannovermesse.mpg" TargetMode="External"/><Relationship Id="rId1" Type="http://schemas.openxmlformats.org/officeDocument/2006/relationships/video" Target="file:///C:\Documents%20and%20Settings\Gert%20Jervan\My%20Documents\TEACHING\IAF0042\pildid\Johnnie_Hannovermesse_mpeg1.mpg" TargetMode="Externa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95288" y="3068638"/>
            <a:ext cx="3240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sp>
        <p:nvSpPr>
          <p:cNvPr id="5123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0" y="1573427"/>
            <a:ext cx="9144000" cy="2191265"/>
          </a:xfrm>
          <a:noFill/>
        </p:spPr>
        <p:txBody>
          <a:bodyPr/>
          <a:lstStyle/>
          <a:p>
            <a:pPr eaLnBrk="1" hangingPunct="1"/>
            <a:r>
              <a:rPr lang="en-US" altLang="en-US" sz="2800" dirty="0" err="1" smtClean="0"/>
              <a:t>Riistvara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arendus</a:t>
            </a:r>
            <a:r>
              <a:rPr lang="en-US" altLang="en-US" sz="2800" dirty="0" smtClean="0"/>
              <a:t> ja </a:t>
            </a:r>
            <a:r>
              <a:rPr lang="en-US" altLang="en-US" sz="2800" dirty="0" err="1" smtClean="0"/>
              <a:t>programmeerimine</a:t>
            </a:r>
            <a:endParaRPr lang="en-US" altLang="en-US" sz="2800" dirty="0" smtClean="0"/>
          </a:p>
          <a:p>
            <a:pPr eaLnBrk="1" hangingPunct="1"/>
            <a:endParaRPr lang="en-US" altLang="en-US" sz="1200" dirty="0" smtClean="0"/>
          </a:p>
          <a:p>
            <a:pPr eaLnBrk="1" hangingPunct="1"/>
            <a:r>
              <a:rPr lang="et-EE" altLang="en-US" sz="3200" dirty="0" smtClean="0"/>
              <a:t>Erialatutvustus – </a:t>
            </a:r>
            <a:br>
              <a:rPr lang="et-EE" altLang="en-US" sz="3200" dirty="0" smtClean="0"/>
            </a:br>
            <a:r>
              <a:rPr lang="et-EE" altLang="en-US" sz="2400" dirty="0" smtClean="0"/>
              <a:t>Arvutisüsteemid meie ümber ja </a:t>
            </a:r>
            <a:br>
              <a:rPr lang="et-EE" altLang="en-US" sz="2400" dirty="0" smtClean="0"/>
            </a:br>
            <a:r>
              <a:rPr lang="et-EE" altLang="en-US" sz="2400" dirty="0" smtClean="0"/>
              <a:t>nende projekteerimine</a:t>
            </a:r>
          </a:p>
        </p:txBody>
      </p:sp>
      <p:sp>
        <p:nvSpPr>
          <p:cNvPr id="5124" name="Rectangle 18"/>
          <p:cNvSpPr>
            <a:spLocks noChangeArrowheads="1"/>
          </p:cNvSpPr>
          <p:nvPr/>
        </p:nvSpPr>
        <p:spPr bwMode="auto">
          <a:xfrm>
            <a:off x="0" y="435768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n-US" sz="1600" b="1" dirty="0" smtClean="0">
              <a:solidFill>
                <a:srgbClr val="AC033C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b="1" dirty="0" smtClean="0">
                <a:solidFill>
                  <a:srgbClr val="AC033C"/>
                </a:solidFill>
                <a:latin typeface="+mj-lt"/>
              </a:rPr>
              <a:t>Peeter Ellervee</a:t>
            </a:r>
            <a:endParaRPr lang="et-EE" altLang="en-US" b="1" u="sng" dirty="0" smtClean="0">
              <a:solidFill>
                <a:srgbClr val="AC033C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n-US" sz="1600" dirty="0" smtClean="0">
              <a:solidFill>
                <a:srgbClr val="AC033C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smtClean="0">
                <a:solidFill>
                  <a:srgbClr val="AC033C"/>
                </a:solidFill>
                <a:latin typeface="+mj-lt"/>
              </a:rPr>
              <a:t>Arvutisüsteemide</a:t>
            </a:r>
            <a:r>
              <a:rPr lang="et-EE" altLang="en-US" sz="2000" dirty="0" smtClean="0">
                <a:latin typeface="+mj-lt"/>
              </a:rPr>
              <a:t> </a:t>
            </a:r>
            <a:r>
              <a:rPr lang="et-EE" altLang="en-US" sz="2000" dirty="0" smtClean="0">
                <a:solidFill>
                  <a:srgbClr val="AC033C"/>
                </a:solidFill>
                <a:latin typeface="+mj-lt"/>
              </a:rPr>
              <a:t>instituut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smtClean="0">
                <a:solidFill>
                  <a:srgbClr val="AC033C"/>
                </a:solidFill>
                <a:latin typeface="+mj-lt"/>
              </a:rPr>
              <a:t>Tallinna Tehnikaülikool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D92790-3A90-42AF-9ACF-CD7DF7C5F152}" type="slidenum">
              <a:rPr lang="en-GB" altLang="en-US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Energiatihedus</a:t>
            </a:r>
            <a:endParaRPr lang="en-US" altLang="en-US" smtClean="0"/>
          </a:p>
        </p:txBody>
      </p:sp>
      <p:sp>
        <p:nvSpPr>
          <p:cNvPr id="21510" name="Rectangle 108"/>
          <p:cNvSpPr>
            <a:spLocks noChangeArrowheads="1"/>
          </p:cNvSpPr>
          <p:nvPr/>
        </p:nvSpPr>
        <p:spPr bwMode="auto">
          <a:xfrm>
            <a:off x="3733800" y="2757488"/>
            <a:ext cx="11874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21512" name="Rectangle 116"/>
          <p:cNvSpPr>
            <a:spLocks noChangeArrowheads="1"/>
          </p:cNvSpPr>
          <p:nvPr/>
        </p:nvSpPr>
        <p:spPr bwMode="auto">
          <a:xfrm>
            <a:off x="3733800" y="1766888"/>
            <a:ext cx="107315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91" y="1865742"/>
            <a:ext cx="1778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altLang="en-US" dirty="0" smtClean="0">
                <a:solidFill>
                  <a:srgbClr val="971E53"/>
                </a:solidFill>
              </a:rPr>
              <a:t>Energiatihedus on liiga kõrge, et hoida lülituspunkte jahedana!</a:t>
            </a:r>
            <a:endParaRPr lang="et-EE" altLang="en-US" dirty="0">
              <a:solidFill>
                <a:srgbClr val="971E5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91" y="5601327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dirty="0" smtClean="0"/>
              <a:t>Jahutamine?</a:t>
            </a: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858" y="1766888"/>
            <a:ext cx="6946685" cy="4380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3" descr="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54" y="1100715"/>
            <a:ext cx="4205287" cy="343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99026A-76ED-48FD-AD58-8DA1851D4E53}" type="slidenum">
              <a:rPr lang="en-GB" altLang="en-US"/>
              <a:pPr>
                <a:defRPr/>
              </a:pPr>
              <a:t>11</a:t>
            </a:fld>
            <a:endParaRPr lang="en-GB" altLang="en-US"/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dirty="0" err="1" smtClean="0"/>
              <a:t>Tagajär</a:t>
            </a:r>
            <a:r>
              <a:rPr lang="en-US" altLang="en-US" dirty="0" err="1" smtClean="0"/>
              <a:t>jed</a:t>
            </a:r>
            <a:endParaRPr lang="en-US" alt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393989" y="2790697"/>
            <a:ext cx="5429679" cy="3599829"/>
            <a:chOff x="1098550" y="1679575"/>
            <a:chExt cx="7585075" cy="511823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59"/>
            <a:stretch>
              <a:fillRect/>
            </a:stretch>
          </p:blipFill>
          <p:spPr bwMode="auto">
            <a:xfrm>
              <a:off x="1098550" y="1679575"/>
              <a:ext cx="5449888" cy="4664075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209024" y="3635375"/>
              <a:ext cx="1336886" cy="679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9144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Execution 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core</a:t>
              </a: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618010" y="5365750"/>
              <a:ext cx="691955" cy="306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120</a:t>
              </a:r>
              <a:r>
                <a:rPr lang="en-US" altLang="en-US" sz="1400" baseline="30000" dirty="0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  <a:r>
                <a:rPr lang="en-US" altLang="en-US" sz="1400" dirty="0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  <a:endParaRPr lang="en-US" altLang="en-US" sz="14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782888" y="3492500"/>
              <a:ext cx="2106612" cy="2765425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996991" y="2254250"/>
              <a:ext cx="857668" cy="223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Cache</a:t>
              </a: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171575" y="2916238"/>
              <a:ext cx="666750" cy="5588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82880" rIns="0" anchor="ctr" anchorCtr="1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lnSpc>
                  <a:spcPct val="3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b="1">
                  <a:solidFill>
                    <a:schemeClr val="bg2"/>
                  </a:solidFill>
                  <a:latin typeface="Arial Narrow" panose="020B0606020202030204" pitchFamily="34" charset="0"/>
                </a:rPr>
                <a:t>Temp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800" b="1">
                  <a:solidFill>
                    <a:schemeClr val="bg2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altLang="en-US" sz="1800" b="1" baseline="30000">
                  <a:solidFill>
                    <a:schemeClr val="bg2"/>
                  </a:solidFill>
                  <a:latin typeface="Arial Narrow" panose="020B0606020202030204" pitchFamily="34" charset="0"/>
                </a:rPr>
                <a:t>o</a:t>
              </a:r>
              <a:r>
                <a:rPr lang="en-US" altLang="en-US" sz="1800" b="1">
                  <a:solidFill>
                    <a:schemeClr val="bg2"/>
                  </a:solidFill>
                  <a:latin typeface="Arial Narrow" panose="020B0606020202030204" pitchFamily="34" charset="0"/>
                </a:rPr>
                <a:t>C)</a:t>
              </a:r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325" y="1817688"/>
              <a:ext cx="2527300" cy="2973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2774951" y="6403975"/>
              <a:ext cx="4996864" cy="3938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dirty="0">
                  <a:solidFill>
                    <a:schemeClr val="tx2"/>
                  </a:solidFill>
                  <a:latin typeface="Arial" panose="020B0604020202020204" pitchFamily="34" charset="0"/>
                </a:rPr>
                <a:t>[Source: Intel Corporation and Prof. V. </a:t>
              </a:r>
              <a:r>
                <a:rPr lang="en-US" altLang="en-US" sz="1200" dirty="0" err="1">
                  <a:solidFill>
                    <a:schemeClr val="tx2"/>
                  </a:solidFill>
                  <a:latin typeface="Arial" panose="020B0604020202020204" pitchFamily="34" charset="0"/>
                </a:rPr>
                <a:t>Oklobdzija</a:t>
              </a:r>
              <a:r>
                <a:rPr lang="en-US" altLang="en-US" sz="1200" dirty="0">
                  <a:solidFill>
                    <a:schemeClr val="tx2"/>
                  </a:solidFill>
                  <a:latin typeface="Arial" panose="020B0604020202020204" pitchFamily="34" charset="0"/>
                </a:rPr>
                <a:t>]</a:t>
              </a:r>
              <a:endParaRPr lang="en-GB" altLang="en-US" sz="1200" dirty="0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012140" y="4257077"/>
            <a:ext cx="873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^</a:t>
            </a:r>
            <a:r>
              <a:rPr lang="en-US" sz="1200" dirty="0" err="1" smtClean="0"/>
              <a:t>Trubador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D2BDCE-1470-450E-A0C6-7BC356D12CEC}" type="slidenum">
              <a:rPr lang="en-GB" altLang="en-US"/>
              <a:pPr>
                <a:defRPr/>
              </a:pPr>
              <a:t>12</a:t>
            </a:fld>
            <a:endParaRPr lang="en-GB" alt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Usaldusväärsus</a:t>
            </a:r>
            <a:r>
              <a:rPr lang="en-US" altLang="en-US" dirty="0" smtClean="0"/>
              <a:t> ja </a:t>
            </a:r>
            <a:r>
              <a:rPr lang="en-US" altLang="en-US" dirty="0" err="1" smtClean="0"/>
              <a:t>töökindlus</a:t>
            </a:r>
            <a:r>
              <a:rPr lang="en-US" altLang="en-US" dirty="0" smtClean="0"/>
              <a:t>?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63011" y="1589127"/>
            <a:ext cx="4216400" cy="3285383"/>
          </a:xfrm>
        </p:spPr>
        <p:txBody>
          <a:bodyPr/>
          <a:lstStyle/>
          <a:p>
            <a:pPr eaLnBrk="1" hangingPunct="1"/>
            <a:r>
              <a:rPr lang="et-EE" altLang="en-US" sz="2000" dirty="0" smtClean="0"/>
              <a:t>Tootmisvead</a:t>
            </a:r>
          </a:p>
          <a:p>
            <a:pPr marL="808038" lvl="1" eaLnBrk="1" hangingPunct="1"/>
            <a:r>
              <a:rPr lang="et-EE" altLang="en-US" sz="1800" dirty="0" smtClean="0"/>
              <a:t>Mustus (tolmuosakesed)</a:t>
            </a:r>
          </a:p>
          <a:p>
            <a:pPr marL="808038" lvl="1" eaLnBrk="1" hangingPunct="1"/>
            <a:r>
              <a:rPr lang="et-EE" altLang="en-US" sz="1800" dirty="0" smtClean="0"/>
              <a:t>Halb paigutus</a:t>
            </a:r>
          </a:p>
          <a:p>
            <a:pPr marL="808038" lvl="1" eaLnBrk="1" hangingPunct="1"/>
            <a:r>
              <a:rPr lang="et-EE" altLang="en-US" sz="1800" dirty="0" smtClean="0"/>
              <a:t>Halvad materjalid</a:t>
            </a:r>
          </a:p>
          <a:p>
            <a:pPr marL="808038" lvl="1" eaLnBrk="1" hangingPunct="1"/>
            <a:r>
              <a:rPr lang="et-EE" altLang="en-US" sz="1800" dirty="0" smtClean="0"/>
              <a:t>...</a:t>
            </a:r>
          </a:p>
          <a:p>
            <a:pPr eaLnBrk="1" hangingPunct="1"/>
            <a:r>
              <a:rPr lang="et-EE" altLang="en-US" sz="2000" dirty="0" smtClean="0"/>
              <a:t>Elu käigus tekkivad vead</a:t>
            </a:r>
          </a:p>
          <a:p>
            <a:pPr marL="808038" lvl="1" eaLnBrk="1" hangingPunct="1"/>
            <a:r>
              <a:rPr lang="et-EE" altLang="en-US" sz="1800" dirty="0" smtClean="0"/>
              <a:t>Vananemine</a:t>
            </a:r>
          </a:p>
          <a:p>
            <a:pPr marL="808038" lvl="1" eaLnBrk="1" hangingPunct="1"/>
            <a:r>
              <a:rPr lang="et-EE" altLang="en-US" sz="1800" dirty="0" smtClean="0"/>
              <a:t>Osakesed</a:t>
            </a:r>
          </a:p>
          <a:p>
            <a:pPr marL="808038" lvl="1" eaLnBrk="1" hangingPunct="1"/>
            <a:r>
              <a:rPr lang="et-EE" altLang="en-US" sz="1800" dirty="0" smtClean="0"/>
              <a:t>...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2916" y="1449860"/>
            <a:ext cx="3356446" cy="3333622"/>
            <a:chOff x="227013" y="1412875"/>
            <a:chExt cx="3924300" cy="4583113"/>
          </a:xfrm>
        </p:grpSpPr>
        <p:pic>
          <p:nvPicPr>
            <p:cNvPr id="30723" name="Picture 3" descr="567"/>
            <p:cNvPicPr preferRelativeResize="0"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" y="1752600"/>
              <a:ext cx="3684588" cy="420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 rot="-5400000">
              <a:off x="73026" y="5597525"/>
              <a:ext cx="552450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2363" dir="17042175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000" dirty="0">
                  <a:latin typeface="Times New Roman" panose="02020603050405020304" pitchFamily="18" charset="0"/>
                </a:rPr>
                <a:t>© IBM</a:t>
              </a:r>
            </a:p>
          </p:txBody>
        </p:sp>
        <p:sp>
          <p:nvSpPr>
            <p:cNvPr id="30727" name="AutoShape 7"/>
            <p:cNvSpPr>
              <a:spLocks noChangeArrowheads="1"/>
            </p:cNvSpPr>
            <p:nvPr/>
          </p:nvSpPr>
          <p:spPr bwMode="auto">
            <a:xfrm>
              <a:off x="833438" y="1412875"/>
              <a:ext cx="1665287" cy="1828800"/>
            </a:xfrm>
            <a:prstGeom prst="wedgeRectCallout">
              <a:avLst>
                <a:gd name="adj1" fmla="val 77074"/>
                <a:gd name="adj2" fmla="val 109981"/>
              </a:avLst>
            </a:prstGeom>
            <a:solidFill>
              <a:schemeClr val="bg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2363" dir="17042175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pic>
          <p:nvPicPr>
            <p:cNvPr id="30728" name="Picture 8" descr="defec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613" y="1419225"/>
              <a:ext cx="1657350" cy="182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97941" y="5164983"/>
            <a:ext cx="3177415" cy="937975"/>
            <a:chOff x="4602163" y="5349875"/>
            <a:chExt cx="3944937" cy="1074738"/>
          </a:xfrm>
        </p:grpSpPr>
        <p:pic>
          <p:nvPicPr>
            <p:cNvPr id="30729" name="Picture 9" descr="esd_after_sho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25" y="5349875"/>
              <a:ext cx="1527175" cy="107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0" name="Picture 10" descr="esd_before_shoc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2163" y="5353050"/>
              <a:ext cx="1528762" cy="106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1" name="AutoShape 11"/>
            <p:cNvSpPr>
              <a:spLocks noChangeArrowheads="1"/>
            </p:cNvSpPr>
            <p:nvPr/>
          </p:nvSpPr>
          <p:spPr bwMode="auto">
            <a:xfrm>
              <a:off x="6351588" y="5778500"/>
              <a:ext cx="425450" cy="255588"/>
            </a:xfrm>
            <a:prstGeom prst="rightArrow">
              <a:avLst>
                <a:gd name="adj1" fmla="val 50000"/>
                <a:gd name="adj2" fmla="val 41615"/>
              </a:avLst>
            </a:prstGeom>
            <a:solidFill>
              <a:srgbClr val="971E5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92075" tIns="46038" rIns="92075" bIns="46038" anchor="ctr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altLang="et-EE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787978" y="4127158"/>
            <a:ext cx="2075129" cy="2168280"/>
            <a:chOff x="0" y="765175"/>
            <a:chExt cx="2952750" cy="3025422"/>
          </a:xfrm>
        </p:grpSpPr>
        <p:pic>
          <p:nvPicPr>
            <p:cNvPr id="14" name="Picture 4" descr="teraflop_chi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5175"/>
              <a:ext cx="2952750" cy="2560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0" y="3357562"/>
              <a:ext cx="2665413" cy="4330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t-EE" altLang="en-US" sz="1200" dirty="0" err="1"/>
                <a:t>Inteli</a:t>
              </a:r>
              <a:r>
                <a:rPr lang="et-EE" altLang="en-US" sz="1200" dirty="0"/>
                <a:t> 8x10 kiipvõrk</a:t>
              </a:r>
              <a:endParaRPr lang="en-US" altLang="en-US" sz="1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249A20-62F6-4F85-8710-DFFC1077CAE3}" type="slidenum">
              <a:rPr lang="en-GB" altLang="en-US"/>
              <a:pPr>
                <a:defRPr/>
              </a:pPr>
              <a:t>13</a:t>
            </a:fld>
            <a:endParaRPr lang="en-GB" altLang="en-US"/>
          </a:p>
        </p:txBody>
      </p:sp>
      <p:sp>
        <p:nvSpPr>
          <p:cNvPr id="26627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Millega me tegeleme?</a:t>
            </a:r>
            <a:endParaRPr lang="en-GB" altLang="en-US" smtClean="0"/>
          </a:p>
        </p:txBody>
      </p:sp>
      <p:sp>
        <p:nvSpPr>
          <p:cNvPr id="26628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328613" y="1700213"/>
            <a:ext cx="5981571" cy="4824412"/>
          </a:xfrm>
        </p:spPr>
        <p:txBody>
          <a:bodyPr/>
          <a:lstStyle/>
          <a:p>
            <a:pPr eaLnBrk="1" hangingPunct="1"/>
            <a:r>
              <a:rPr lang="et-EE" altLang="en-US" sz="2000" dirty="0"/>
              <a:t>Arvutisüsteemide instituut</a:t>
            </a:r>
          </a:p>
          <a:p>
            <a:pPr lvl="1" eaLnBrk="1" hangingPunct="1"/>
            <a:r>
              <a:rPr lang="et-EE" altLang="en-US" sz="1800" dirty="0"/>
              <a:t>Usaldusväärsete arvutisüsteemide keskus</a:t>
            </a:r>
          </a:p>
          <a:p>
            <a:pPr lvl="1" eaLnBrk="1" hangingPunct="1"/>
            <a:r>
              <a:rPr lang="et-EE" altLang="en-US" sz="1800" dirty="0"/>
              <a:t>Arukate süsteemide keskus</a:t>
            </a:r>
          </a:p>
          <a:p>
            <a:pPr lvl="1" eaLnBrk="1" hangingPunct="1"/>
            <a:r>
              <a:rPr lang="et-EE" altLang="en-US" sz="1800" dirty="0" err="1"/>
              <a:t>Biorobootika</a:t>
            </a:r>
            <a:r>
              <a:rPr lang="et-EE" altLang="en-US" sz="1800" dirty="0"/>
              <a:t> keskus</a:t>
            </a:r>
          </a:p>
          <a:p>
            <a:pPr lvl="1" eaLnBrk="1" hangingPunct="1"/>
            <a:r>
              <a:rPr lang="et-EE" altLang="en-US" sz="1800" dirty="0"/>
              <a:t>Riistvara turvalisuse keskus</a:t>
            </a:r>
          </a:p>
          <a:p>
            <a:pPr lvl="1" eaLnBrk="1" hangingPunct="1"/>
            <a:r>
              <a:rPr lang="et-EE" altLang="en-US" sz="1800" dirty="0" err="1"/>
              <a:t>Sardtehisintellekti</a:t>
            </a:r>
            <a:r>
              <a:rPr lang="et-EE" altLang="en-US" sz="1800" dirty="0"/>
              <a:t> labor</a:t>
            </a:r>
          </a:p>
          <a:p>
            <a:pPr eaLnBrk="1" hangingPunct="1"/>
            <a:endParaRPr lang="et-EE" altLang="en-US" sz="2000" dirty="0"/>
          </a:p>
          <a:p>
            <a:pPr eaLnBrk="1" hangingPunct="1"/>
            <a:r>
              <a:rPr lang="et-EE" altLang="en-US" sz="2000" dirty="0"/>
              <a:t>Thomas Johann </a:t>
            </a:r>
            <a:r>
              <a:rPr lang="et-EE" altLang="en-US" sz="2000" dirty="0" err="1"/>
              <a:t>Seebecki</a:t>
            </a:r>
            <a:r>
              <a:rPr lang="et-EE" altLang="en-US" sz="2000" dirty="0"/>
              <a:t> elektroonikainstituut</a:t>
            </a:r>
          </a:p>
          <a:p>
            <a:pPr lvl="1" eaLnBrk="1" hangingPunct="1"/>
            <a:r>
              <a:rPr lang="et-EE" altLang="en-US" sz="1800" dirty="0" err="1"/>
              <a:t>Kognitroonika</a:t>
            </a:r>
            <a:r>
              <a:rPr lang="et-EE" altLang="en-US" sz="1800" dirty="0"/>
              <a:t> teaduslabor</a:t>
            </a:r>
          </a:p>
          <a:p>
            <a:pPr lvl="1" eaLnBrk="1" hangingPunct="1"/>
            <a:r>
              <a:rPr lang="et-EE" altLang="en-US" sz="1800" dirty="0"/>
              <a:t>Kommunikatsioonisüsteemide uurimisrühm</a:t>
            </a:r>
          </a:p>
          <a:p>
            <a:pPr lvl="1" eaLnBrk="1" hangingPunct="1"/>
            <a:r>
              <a:rPr lang="et-EE" altLang="en-US" sz="1800" dirty="0"/>
              <a:t>Mõõteelektroonika (</a:t>
            </a:r>
            <a:r>
              <a:rPr lang="et-EE" altLang="en-US" sz="1800" dirty="0" err="1"/>
              <a:t>impedantsi</a:t>
            </a:r>
            <a:r>
              <a:rPr lang="et-EE" altLang="en-US" sz="1800" dirty="0"/>
              <a:t>) uurimisrühm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5292725" y="2060575"/>
            <a:ext cx="3240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endParaRPr lang="en-GB" altLang="en-US" sz="1800">
              <a:latin typeface="Arial" panose="020B0604020202020204" pitchFamily="34" charset="0"/>
            </a:endParaRPr>
          </a:p>
        </p:txBody>
      </p:sp>
      <p:pic>
        <p:nvPicPr>
          <p:cNvPr id="26630" name="Picture 5" descr="PICT0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47" y="1611377"/>
            <a:ext cx="2152753" cy="163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70" y="3411879"/>
            <a:ext cx="1708830" cy="14010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85" y="2481960"/>
            <a:ext cx="2203485" cy="25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591" y="4981639"/>
            <a:ext cx="1696809" cy="1013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678523-990D-465B-BC4B-422E545993E2}" type="slidenum">
              <a:rPr lang="en-GB" altLang="en-US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1068"/>
            <a:ext cx="8807450" cy="523220"/>
          </a:xfrm>
        </p:spPr>
        <p:txBody>
          <a:bodyPr/>
          <a:lstStyle/>
          <a:p>
            <a:pPr eaLnBrk="1" hangingPunct="1"/>
            <a:r>
              <a:rPr lang="et-EE" altLang="en-US" dirty="0" smtClean="0"/>
              <a:t>Erialased väljakutsed ja õppeained?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700213"/>
            <a:ext cx="8591550" cy="4581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Süsteemide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projekteerimise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alused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Tasakaal</a:t>
            </a:r>
            <a:r>
              <a:rPr lang="en-US" altLang="en-US" dirty="0" smtClean="0"/>
              <a:t> ja </a:t>
            </a:r>
            <a:r>
              <a:rPr lang="en-US" altLang="en-US" dirty="0" err="1" smtClean="0"/>
              <a:t>tagasiside</a:t>
            </a:r>
            <a:r>
              <a:rPr lang="en-US" altLang="en-US" dirty="0" smtClean="0"/>
              <a:t>?   (</a:t>
            </a:r>
            <a:r>
              <a:rPr lang="en-US" altLang="en-US" dirty="0" err="1" smtClean="0"/>
              <a:t>vt.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veelkord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Johnnie’t</a:t>
            </a:r>
            <a:r>
              <a:rPr lang="en-US" altLang="en-US" dirty="0" smtClean="0"/>
              <a:t>!)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/>
              <a:t>matemaatika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füüsika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elektroonika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jne</a:t>
            </a:r>
            <a:r>
              <a:rPr lang="en-US" altLang="en-US" dirty="0" smtClean="0"/>
              <a:t>. (</a:t>
            </a:r>
            <a:r>
              <a:rPr lang="en-US" altLang="en-US" dirty="0" err="1" smtClean="0"/>
              <a:t>diferentsiaalvõrrandid</a:t>
            </a:r>
            <a:r>
              <a:rPr lang="en-US" alt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Riistvara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süntees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Kahendloogikast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skeemini</a:t>
            </a:r>
            <a:r>
              <a:rPr lang="en-US" altLang="en-US" dirty="0" smtClean="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/>
              <a:t>diskreetne</a:t>
            </a:r>
            <a:r>
              <a:rPr lang="en-US" altLang="en-US" dirty="0" smtClean="0"/>
              <a:t> jt. </a:t>
            </a:r>
            <a:r>
              <a:rPr lang="en-US" altLang="en-US" dirty="0" err="1" smtClean="0"/>
              <a:t>matemaatikad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digitaalsüsteemid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Riistvara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testimine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100 </a:t>
            </a:r>
            <a:r>
              <a:rPr lang="en-US" altLang="en-US" dirty="0" err="1" smtClean="0"/>
              <a:t>sisendit</a:t>
            </a:r>
            <a:r>
              <a:rPr lang="en-US" altLang="en-US" dirty="0" smtClean="0"/>
              <a:t> –&gt; 2</a:t>
            </a:r>
            <a:r>
              <a:rPr lang="en-US" altLang="en-US" baseline="30000" dirty="0" smtClean="0"/>
              <a:t>100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kombinatsiooni</a:t>
            </a:r>
            <a:r>
              <a:rPr lang="en-US" altLang="en-US" dirty="0" smtClean="0"/>
              <a:t>?!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/>
              <a:t>süsteemide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diagnostika</a:t>
            </a: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err="1" smtClean="0"/>
              <a:t>Riistvaralähedane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tarkvara</a:t>
            </a: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err="1" smtClean="0"/>
              <a:t>Kuidas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programm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mällu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ära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mahutada</a:t>
            </a:r>
            <a:r>
              <a:rPr lang="en-US" altLang="en-US" dirty="0" smtClean="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err="1" smtClean="0"/>
              <a:t>programmeerimine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operatsioonisüsteemid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jne</a:t>
            </a:r>
            <a:r>
              <a:rPr lang="en-US" alt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4FE58-D88D-4A7A-AE2A-3435A6314D21}" type="slidenum">
              <a:rPr lang="en-GB" altLang="et-EE"/>
              <a:pPr>
                <a:defRPr/>
              </a:pPr>
              <a:t>15</a:t>
            </a:fld>
            <a:endParaRPr lang="en-GB" altLang="et-EE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dirty="0" smtClean="0"/>
              <a:t>Kuidas jõuda ideest realisatsioonini?</a:t>
            </a:r>
          </a:p>
        </p:txBody>
      </p:sp>
      <p:grpSp>
        <p:nvGrpSpPr>
          <p:cNvPr id="9220" name="Group 3"/>
          <p:cNvGrpSpPr>
            <a:grpSpLocks/>
          </p:cNvGrpSpPr>
          <p:nvPr/>
        </p:nvGrpSpPr>
        <p:grpSpPr bwMode="auto">
          <a:xfrm>
            <a:off x="609600" y="1524000"/>
            <a:ext cx="3692525" cy="3633788"/>
            <a:chOff x="384" y="960"/>
            <a:chExt cx="2326" cy="2289"/>
          </a:xfrm>
        </p:grpSpPr>
        <p:sp>
          <p:nvSpPr>
            <p:cNvPr id="184324" name="Text Box 4"/>
            <p:cNvSpPr txBox="1">
              <a:spLocks noChangeArrowheads="1"/>
            </p:cNvSpPr>
            <p:nvPr/>
          </p:nvSpPr>
          <p:spPr bwMode="auto">
            <a:xfrm>
              <a:off x="960" y="960"/>
              <a:ext cx="123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t-EE" sz="2800" i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Soovunelm</a:t>
              </a:r>
            </a:p>
          </p:txBody>
        </p:sp>
        <p:graphicFrame>
          <p:nvGraphicFramePr>
            <p:cNvPr id="9238" name="Object 5"/>
            <p:cNvGraphicFramePr>
              <a:graphicFrameLocks noChangeAspect="1"/>
            </p:cNvGraphicFramePr>
            <p:nvPr/>
          </p:nvGraphicFramePr>
          <p:xfrm>
            <a:off x="384" y="1827"/>
            <a:ext cx="468" cy="1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52" name="Clip" r:id="rId3" imgW="1296063" imgH="3934305" progId="MS_ClipArt_Gallery.2">
                    <p:embed/>
                  </p:oleObj>
                </mc:Choice>
                <mc:Fallback>
                  <p:oleObj name="Clip" r:id="rId3" imgW="1296063" imgH="3934305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" y="1827"/>
                          <a:ext cx="468" cy="1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239" name="Picture 6" descr="calvin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2160"/>
              <a:ext cx="87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7" descr="chip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2389"/>
              <a:ext cx="358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1" name="AutoShape 8"/>
            <p:cNvSpPr>
              <a:spLocks noChangeArrowheads="1"/>
            </p:cNvSpPr>
            <p:nvPr/>
          </p:nvSpPr>
          <p:spPr bwMode="auto">
            <a:xfrm>
              <a:off x="912" y="2274"/>
              <a:ext cx="240" cy="528"/>
            </a:xfrm>
            <a:prstGeom prst="rightArrow">
              <a:avLst>
                <a:gd name="adj1" fmla="val 50000"/>
                <a:gd name="adj2" fmla="val 52977"/>
              </a:avLst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9242" name="AutoShape 9"/>
            <p:cNvSpPr>
              <a:spLocks noChangeArrowheads="1"/>
            </p:cNvSpPr>
            <p:nvPr/>
          </p:nvSpPr>
          <p:spPr bwMode="auto">
            <a:xfrm>
              <a:off x="2016" y="2274"/>
              <a:ext cx="240" cy="528"/>
            </a:xfrm>
            <a:prstGeom prst="rightArrow">
              <a:avLst>
                <a:gd name="adj1" fmla="val 50000"/>
                <a:gd name="adj2" fmla="val 52977"/>
              </a:avLst>
            </a:prstGeom>
            <a:solidFill>
              <a:srgbClr val="66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sp>
        <p:nvSpPr>
          <p:cNvPr id="184330" name="Text Box 10"/>
          <p:cNvSpPr txBox="1">
            <a:spLocks noChangeArrowheads="1"/>
          </p:cNvSpPr>
          <p:nvPr/>
        </p:nvSpPr>
        <p:spPr bwMode="auto">
          <a:xfrm>
            <a:off x="5791200" y="1524000"/>
            <a:ext cx="18875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t-EE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Tegelikkus</a:t>
            </a:r>
          </a:p>
        </p:txBody>
      </p:sp>
      <p:graphicFrame>
        <p:nvGraphicFramePr>
          <p:cNvPr id="184331" name="Object 11"/>
          <p:cNvGraphicFramePr>
            <a:graphicFrameLocks noChangeAspect="1"/>
          </p:cNvGraphicFramePr>
          <p:nvPr/>
        </p:nvGraphicFramePr>
        <p:xfrm>
          <a:off x="6553200" y="2286000"/>
          <a:ext cx="436563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3" name="Clip" r:id="rId7" imgW="1296063" imgH="3934305" progId="MS_ClipArt_Gallery.2">
                  <p:embed/>
                </p:oleObj>
              </mc:Choice>
              <mc:Fallback>
                <p:oleObj name="Clip" r:id="rId7" imgW="1296063" imgH="393430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286000"/>
                        <a:ext cx="436563" cy="132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2" name="Object 12"/>
          <p:cNvGraphicFramePr>
            <a:graphicFrameLocks noChangeAspect="1"/>
          </p:cNvGraphicFramePr>
          <p:nvPr/>
        </p:nvGraphicFramePr>
        <p:xfrm>
          <a:off x="6400800" y="4495800"/>
          <a:ext cx="771525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4" name="Clip" r:id="rId8" imgW="2285205" imgH="3943847" progId="MS_ClipArt_Gallery.2">
                  <p:embed/>
                </p:oleObj>
              </mc:Choice>
              <mc:Fallback>
                <p:oleObj name="Clip" r:id="rId8" imgW="2285205" imgH="394384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95800"/>
                        <a:ext cx="771525" cy="133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3" name="Object 13"/>
          <p:cNvGraphicFramePr>
            <a:graphicFrameLocks noChangeAspect="1"/>
          </p:cNvGraphicFramePr>
          <p:nvPr/>
        </p:nvGraphicFramePr>
        <p:xfrm>
          <a:off x="5410200" y="3276600"/>
          <a:ext cx="627063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5" name="Clip" r:id="rId10" imgW="1857375" imgH="3995738" progId="MS_ClipArt_Gallery.2">
                  <p:embed/>
                </p:oleObj>
              </mc:Choice>
              <mc:Fallback>
                <p:oleObj name="Clip" r:id="rId10" imgW="1857375" imgH="399573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276600"/>
                        <a:ext cx="627063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34" name="Object 14"/>
          <p:cNvGraphicFramePr>
            <a:graphicFrameLocks noChangeAspect="1"/>
          </p:cNvGraphicFramePr>
          <p:nvPr/>
        </p:nvGraphicFramePr>
        <p:xfrm>
          <a:off x="7315200" y="3276600"/>
          <a:ext cx="1208088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6" name="Clip" r:id="rId12" imgW="3217098" imgH="3951798" progId="MS_ClipArt_Gallery.2">
                  <p:embed/>
                </p:oleObj>
              </mc:Choice>
              <mc:Fallback>
                <p:oleObj name="Clip" r:id="rId12" imgW="3217098" imgH="3951798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276600"/>
                        <a:ext cx="1208088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35" name="AutoShape 15"/>
          <p:cNvSpPr>
            <a:spLocks noChangeAspect="1" noChangeArrowheads="1"/>
          </p:cNvSpPr>
          <p:nvPr/>
        </p:nvSpPr>
        <p:spPr bwMode="auto">
          <a:xfrm>
            <a:off x="7143750" y="4535488"/>
            <a:ext cx="744538" cy="742950"/>
          </a:xfrm>
          <a:custGeom>
            <a:avLst/>
            <a:gdLst>
              <a:gd name="T0" fmla="*/ 21904480 w 21600"/>
              <a:gd name="T1" fmla="*/ 21811155 h 21600"/>
              <a:gd name="T2" fmla="*/ 22537751 w 21600"/>
              <a:gd name="T3" fmla="*/ 12777192 h 21600"/>
              <a:gd name="T4" fmla="*/ 17483441 w 21600"/>
              <a:gd name="T5" fmla="*/ 17408935 h 21600"/>
              <a:gd name="T6" fmla="*/ 12831871 w 21600"/>
              <a:gd name="T7" fmla="*/ 28748691 h 21600"/>
              <a:gd name="T8" fmla="*/ 6497921 w 21600"/>
              <a:gd name="T9" fmla="*/ 22441733 h 21600"/>
              <a:gd name="T10" fmla="*/ 12831871 w 21600"/>
              <a:gd name="T11" fmla="*/ 1613474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16338"/>
                </a:moveTo>
                <a:cubicBezTo>
                  <a:pt x="13858" y="16338"/>
                  <a:pt x="16338" y="13858"/>
                  <a:pt x="16338" y="10800"/>
                </a:cubicBezTo>
                <a:lnTo>
                  <a:pt x="21600" y="10800"/>
                </a:lnTo>
                <a:cubicBezTo>
                  <a:pt x="21600" y="16764"/>
                  <a:pt x="16764" y="21599"/>
                  <a:pt x="10800" y="21600"/>
                </a:cubicBezTo>
                <a:lnTo>
                  <a:pt x="10800" y="24300"/>
                </a:lnTo>
                <a:lnTo>
                  <a:pt x="5469" y="18969"/>
                </a:lnTo>
                <a:lnTo>
                  <a:pt x="10800" y="13638"/>
                </a:lnTo>
                <a:lnTo>
                  <a:pt x="10800" y="16338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84336" name="AutoShape 16"/>
          <p:cNvSpPr>
            <a:spLocks noChangeAspect="1" noChangeArrowheads="1"/>
          </p:cNvSpPr>
          <p:nvPr/>
        </p:nvSpPr>
        <p:spPr bwMode="auto">
          <a:xfrm rot="5400000">
            <a:off x="5753894" y="4591844"/>
            <a:ext cx="742950" cy="744538"/>
          </a:xfrm>
          <a:custGeom>
            <a:avLst/>
            <a:gdLst>
              <a:gd name="T0" fmla="*/ 21811155 w 21600"/>
              <a:gd name="T1" fmla="*/ 21904480 h 21600"/>
              <a:gd name="T2" fmla="*/ 22441733 w 21600"/>
              <a:gd name="T3" fmla="*/ 12831871 h 21600"/>
              <a:gd name="T4" fmla="*/ 17408935 w 21600"/>
              <a:gd name="T5" fmla="*/ 17483441 h 21600"/>
              <a:gd name="T6" fmla="*/ 12777192 w 21600"/>
              <a:gd name="T7" fmla="*/ 28871701 h 21600"/>
              <a:gd name="T8" fmla="*/ 6470235 w 21600"/>
              <a:gd name="T9" fmla="*/ 22537751 h 21600"/>
              <a:gd name="T10" fmla="*/ 12777192 w 21600"/>
              <a:gd name="T11" fmla="*/ 1620380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16338"/>
                </a:moveTo>
                <a:cubicBezTo>
                  <a:pt x="13858" y="16338"/>
                  <a:pt x="16338" y="13858"/>
                  <a:pt x="16338" y="10800"/>
                </a:cubicBezTo>
                <a:lnTo>
                  <a:pt x="21600" y="10800"/>
                </a:lnTo>
                <a:cubicBezTo>
                  <a:pt x="21600" y="16764"/>
                  <a:pt x="16764" y="21599"/>
                  <a:pt x="10800" y="21600"/>
                </a:cubicBezTo>
                <a:lnTo>
                  <a:pt x="10800" y="24300"/>
                </a:lnTo>
                <a:lnTo>
                  <a:pt x="5469" y="18969"/>
                </a:lnTo>
                <a:lnTo>
                  <a:pt x="10800" y="13638"/>
                </a:lnTo>
                <a:lnTo>
                  <a:pt x="10800" y="16338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84337" name="AutoShape 17"/>
          <p:cNvSpPr>
            <a:spLocks noChangeAspect="1" noChangeArrowheads="1"/>
          </p:cNvSpPr>
          <p:nvPr/>
        </p:nvSpPr>
        <p:spPr bwMode="auto">
          <a:xfrm rot="-5400000">
            <a:off x="6972300" y="2760663"/>
            <a:ext cx="744537" cy="744538"/>
          </a:xfrm>
          <a:custGeom>
            <a:avLst/>
            <a:gdLst>
              <a:gd name="T0" fmla="*/ 21904416 w 21600"/>
              <a:gd name="T1" fmla="*/ 21904480 h 21600"/>
              <a:gd name="T2" fmla="*/ 22537686 w 21600"/>
              <a:gd name="T3" fmla="*/ 12831871 h 21600"/>
              <a:gd name="T4" fmla="*/ 17483383 w 21600"/>
              <a:gd name="T5" fmla="*/ 17483441 h 21600"/>
              <a:gd name="T6" fmla="*/ 12831854 w 21600"/>
              <a:gd name="T7" fmla="*/ 28871701 h 21600"/>
              <a:gd name="T8" fmla="*/ 6497912 w 21600"/>
              <a:gd name="T9" fmla="*/ 22537751 h 21600"/>
              <a:gd name="T10" fmla="*/ 12831854 w 21600"/>
              <a:gd name="T11" fmla="*/ 1620380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16338"/>
                </a:moveTo>
                <a:cubicBezTo>
                  <a:pt x="13858" y="16338"/>
                  <a:pt x="16338" y="13858"/>
                  <a:pt x="16338" y="10800"/>
                </a:cubicBezTo>
                <a:lnTo>
                  <a:pt x="21600" y="10800"/>
                </a:lnTo>
                <a:cubicBezTo>
                  <a:pt x="21600" y="16764"/>
                  <a:pt x="16764" y="21599"/>
                  <a:pt x="10800" y="21600"/>
                </a:cubicBezTo>
                <a:lnTo>
                  <a:pt x="10800" y="24300"/>
                </a:lnTo>
                <a:lnTo>
                  <a:pt x="5469" y="18969"/>
                </a:lnTo>
                <a:lnTo>
                  <a:pt x="10800" y="13638"/>
                </a:lnTo>
                <a:lnTo>
                  <a:pt x="10800" y="16338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sp>
        <p:nvSpPr>
          <p:cNvPr id="184338" name="AutoShape 18"/>
          <p:cNvSpPr>
            <a:spLocks noChangeAspect="1" noChangeArrowheads="1"/>
          </p:cNvSpPr>
          <p:nvPr/>
        </p:nvSpPr>
        <p:spPr bwMode="auto">
          <a:xfrm flipH="1" flipV="1">
            <a:off x="5695950" y="2760663"/>
            <a:ext cx="744538" cy="744537"/>
          </a:xfrm>
          <a:custGeom>
            <a:avLst/>
            <a:gdLst>
              <a:gd name="T0" fmla="*/ 21904480 w 21600"/>
              <a:gd name="T1" fmla="*/ 21904416 h 21600"/>
              <a:gd name="T2" fmla="*/ 22537751 w 21600"/>
              <a:gd name="T3" fmla="*/ 12831854 h 21600"/>
              <a:gd name="T4" fmla="*/ 17483441 w 21600"/>
              <a:gd name="T5" fmla="*/ 17483383 h 21600"/>
              <a:gd name="T6" fmla="*/ 12831871 w 21600"/>
              <a:gd name="T7" fmla="*/ 28871628 h 21600"/>
              <a:gd name="T8" fmla="*/ 6497921 w 21600"/>
              <a:gd name="T9" fmla="*/ 22537686 h 21600"/>
              <a:gd name="T10" fmla="*/ 12831871 w 21600"/>
              <a:gd name="T11" fmla="*/ 16203745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0800" y="16338"/>
                </a:moveTo>
                <a:cubicBezTo>
                  <a:pt x="13858" y="16338"/>
                  <a:pt x="16338" y="13858"/>
                  <a:pt x="16338" y="10800"/>
                </a:cubicBezTo>
                <a:lnTo>
                  <a:pt x="21600" y="10800"/>
                </a:lnTo>
                <a:cubicBezTo>
                  <a:pt x="21600" y="16764"/>
                  <a:pt x="16764" y="21599"/>
                  <a:pt x="10800" y="21600"/>
                </a:cubicBezTo>
                <a:lnTo>
                  <a:pt x="10800" y="24300"/>
                </a:lnTo>
                <a:lnTo>
                  <a:pt x="5469" y="18969"/>
                </a:lnTo>
                <a:lnTo>
                  <a:pt x="10800" y="13638"/>
                </a:lnTo>
                <a:lnTo>
                  <a:pt x="10800" y="16338"/>
                </a:lnTo>
                <a:close/>
              </a:path>
            </a:pathLst>
          </a:cu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/>
          </a:p>
        </p:txBody>
      </p:sp>
      <p:grpSp>
        <p:nvGrpSpPr>
          <p:cNvPr id="184339" name="Group 19"/>
          <p:cNvGrpSpPr>
            <a:grpSpLocks/>
          </p:cNvGrpSpPr>
          <p:nvPr/>
        </p:nvGrpSpPr>
        <p:grpSpPr bwMode="auto">
          <a:xfrm>
            <a:off x="838200" y="2895600"/>
            <a:ext cx="3352800" cy="2057400"/>
            <a:chOff x="528" y="1824"/>
            <a:chExt cx="2112" cy="1296"/>
          </a:xfrm>
        </p:grpSpPr>
        <p:sp>
          <p:nvSpPr>
            <p:cNvPr id="9235" name="Line 20"/>
            <p:cNvSpPr>
              <a:spLocks noChangeShapeType="1"/>
            </p:cNvSpPr>
            <p:nvPr/>
          </p:nvSpPr>
          <p:spPr bwMode="auto">
            <a:xfrm>
              <a:off x="528" y="1824"/>
              <a:ext cx="2112" cy="1296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  <p:sp>
          <p:nvSpPr>
            <p:cNvPr id="9236" name="Line 21"/>
            <p:cNvSpPr>
              <a:spLocks noChangeShapeType="1"/>
            </p:cNvSpPr>
            <p:nvPr/>
          </p:nvSpPr>
          <p:spPr bwMode="auto">
            <a:xfrm flipV="1">
              <a:off x="528" y="1824"/>
              <a:ext cx="2112" cy="1296"/>
            </a:xfrm>
            <a:prstGeom prst="line">
              <a:avLst/>
            </a:prstGeom>
            <a:noFill/>
            <a:ln w="1270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t-EE"/>
            </a:p>
          </p:txBody>
        </p:sp>
      </p:grpSp>
      <p:grpSp>
        <p:nvGrpSpPr>
          <p:cNvPr id="184346" name="Group 26"/>
          <p:cNvGrpSpPr>
            <a:grpSpLocks/>
          </p:cNvGrpSpPr>
          <p:nvPr/>
        </p:nvGrpSpPr>
        <p:grpSpPr bwMode="auto">
          <a:xfrm>
            <a:off x="7032625" y="3206750"/>
            <a:ext cx="1581150" cy="1612900"/>
            <a:chOff x="4430" y="2020"/>
            <a:chExt cx="996" cy="1016"/>
          </a:xfrm>
        </p:grpSpPr>
        <p:sp>
          <p:nvSpPr>
            <p:cNvPr id="9232" name="Rectangle 23"/>
            <p:cNvSpPr>
              <a:spLocks noChangeArrowheads="1"/>
            </p:cNvSpPr>
            <p:nvPr/>
          </p:nvSpPr>
          <p:spPr bwMode="auto">
            <a:xfrm>
              <a:off x="4558" y="2142"/>
              <a:ext cx="866" cy="8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9233" name="Rectangle 24"/>
            <p:cNvSpPr>
              <a:spLocks noChangeArrowheads="1"/>
            </p:cNvSpPr>
            <p:nvPr/>
          </p:nvSpPr>
          <p:spPr bwMode="auto">
            <a:xfrm>
              <a:off x="4997" y="2020"/>
              <a:ext cx="429" cy="8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pic>
          <p:nvPicPr>
            <p:cNvPr id="9234" name="Picture 22" descr="j02920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" y="2109"/>
              <a:ext cx="977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5755974" y="5993239"/>
            <a:ext cx="21323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 smtClean="0"/>
              <a:t>PDSA – Plan, Do, Study, Act</a:t>
            </a:r>
          </a:p>
          <a:p>
            <a:pPr algn="ctr"/>
            <a:r>
              <a:rPr lang="en-US" sz="1050" dirty="0" smtClean="0"/>
              <a:t>PDCA – Plan, Do, Check, Adjust</a:t>
            </a:r>
            <a:endParaRPr lang="et-EE" sz="1050" dirty="0"/>
          </a:p>
        </p:txBody>
      </p:sp>
    </p:spTree>
    <p:extLst>
      <p:ext uri="{BB962C8B-B14F-4D97-AF65-F5344CB8AC3E}">
        <p14:creationId xmlns:p14="http://schemas.microsoft.com/office/powerpoint/2010/main" val="334342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0" grpId="0" autoUpdateAnimBg="0"/>
      <p:bldP spid="184335" grpId="0" animBg="1"/>
      <p:bldP spid="184336" grpId="0" animBg="1"/>
      <p:bldP spid="184337" grpId="0" animBg="1"/>
      <p:bldP spid="184338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2"/>
          <p:cNvGrpSpPr>
            <a:grpSpLocks/>
          </p:cNvGrpSpPr>
          <p:nvPr/>
        </p:nvGrpSpPr>
        <p:grpSpPr bwMode="auto">
          <a:xfrm>
            <a:off x="1195386" y="4522787"/>
            <a:ext cx="6978650" cy="1673973"/>
            <a:chOff x="567" y="2223"/>
            <a:chExt cx="4396" cy="1424"/>
          </a:xfrm>
        </p:grpSpPr>
        <p:sp>
          <p:nvSpPr>
            <p:cNvPr id="52" name="Freeform 3"/>
            <p:cNvSpPr>
              <a:spLocks/>
            </p:cNvSpPr>
            <p:nvPr/>
          </p:nvSpPr>
          <p:spPr bwMode="auto">
            <a:xfrm>
              <a:off x="567" y="2223"/>
              <a:ext cx="4396" cy="1424"/>
            </a:xfrm>
            <a:custGeom>
              <a:avLst/>
              <a:gdLst>
                <a:gd name="T0" fmla="*/ 4584 w 5079"/>
                <a:gd name="T1" fmla="*/ 2047 h 2265"/>
                <a:gd name="T2" fmla="*/ 4468 w 5079"/>
                <a:gd name="T3" fmla="*/ 2092 h 2265"/>
                <a:gd name="T4" fmla="*/ 4343 w 5079"/>
                <a:gd name="T5" fmla="*/ 2109 h 2265"/>
                <a:gd name="T6" fmla="*/ 4120 w 5079"/>
                <a:gd name="T7" fmla="*/ 2142 h 2265"/>
                <a:gd name="T8" fmla="*/ 3163 w 5079"/>
                <a:gd name="T9" fmla="*/ 2176 h 2265"/>
                <a:gd name="T10" fmla="*/ 2501 w 5079"/>
                <a:gd name="T11" fmla="*/ 2220 h 2265"/>
                <a:gd name="T12" fmla="*/ 1233 w 5079"/>
                <a:gd name="T13" fmla="*/ 2187 h 2265"/>
                <a:gd name="T14" fmla="*/ 1107 w 5079"/>
                <a:gd name="T15" fmla="*/ 2170 h 2265"/>
                <a:gd name="T16" fmla="*/ 961 w 5079"/>
                <a:gd name="T17" fmla="*/ 2148 h 2265"/>
                <a:gd name="T18" fmla="*/ 714 w 5079"/>
                <a:gd name="T19" fmla="*/ 2103 h 2265"/>
                <a:gd name="T20" fmla="*/ 582 w 5079"/>
                <a:gd name="T21" fmla="*/ 2053 h 2265"/>
                <a:gd name="T22" fmla="*/ 404 w 5079"/>
                <a:gd name="T23" fmla="*/ 1941 h 2265"/>
                <a:gd name="T24" fmla="*/ 317 w 5079"/>
                <a:gd name="T25" fmla="*/ 1818 h 2265"/>
                <a:gd name="T26" fmla="*/ 261 w 5079"/>
                <a:gd name="T27" fmla="*/ 1734 h 2265"/>
                <a:gd name="T28" fmla="*/ 194 w 5079"/>
                <a:gd name="T29" fmla="*/ 1622 h 2265"/>
                <a:gd name="T30" fmla="*/ 147 w 5079"/>
                <a:gd name="T31" fmla="*/ 1493 h 2265"/>
                <a:gd name="T32" fmla="*/ 85 w 5079"/>
                <a:gd name="T33" fmla="*/ 1259 h 2265"/>
                <a:gd name="T34" fmla="*/ 44 w 5079"/>
                <a:gd name="T35" fmla="*/ 1080 h 2265"/>
                <a:gd name="T36" fmla="*/ 60 w 5079"/>
                <a:gd name="T37" fmla="*/ 671 h 2265"/>
                <a:gd name="T38" fmla="*/ 153 w 5079"/>
                <a:gd name="T39" fmla="*/ 515 h 2265"/>
                <a:gd name="T40" fmla="*/ 256 w 5079"/>
                <a:gd name="T41" fmla="*/ 375 h 2265"/>
                <a:gd name="T42" fmla="*/ 353 w 5079"/>
                <a:gd name="T43" fmla="*/ 241 h 2265"/>
                <a:gd name="T44" fmla="*/ 546 w 5079"/>
                <a:gd name="T45" fmla="*/ 73 h 2265"/>
                <a:gd name="T46" fmla="*/ 700 w 5079"/>
                <a:gd name="T47" fmla="*/ 0 h 2265"/>
                <a:gd name="T48" fmla="*/ 961 w 5079"/>
                <a:gd name="T49" fmla="*/ 6 h 2265"/>
                <a:gd name="T50" fmla="*/ 1185 w 5079"/>
                <a:gd name="T51" fmla="*/ 185 h 2265"/>
                <a:gd name="T52" fmla="*/ 1306 w 5079"/>
                <a:gd name="T53" fmla="*/ 325 h 2265"/>
                <a:gd name="T54" fmla="*/ 1448 w 5079"/>
                <a:gd name="T55" fmla="*/ 464 h 2265"/>
                <a:gd name="T56" fmla="*/ 1595 w 5079"/>
                <a:gd name="T57" fmla="*/ 576 h 2265"/>
                <a:gd name="T58" fmla="*/ 1694 w 5079"/>
                <a:gd name="T59" fmla="*/ 649 h 2265"/>
                <a:gd name="T60" fmla="*/ 1797 w 5079"/>
                <a:gd name="T61" fmla="*/ 711 h 2265"/>
                <a:gd name="T62" fmla="*/ 1950 w 5079"/>
                <a:gd name="T63" fmla="*/ 738 h 2265"/>
                <a:gd name="T64" fmla="*/ 2464 w 5079"/>
                <a:gd name="T65" fmla="*/ 711 h 2265"/>
                <a:gd name="T66" fmla="*/ 2628 w 5079"/>
                <a:gd name="T67" fmla="*/ 638 h 2265"/>
                <a:gd name="T68" fmla="*/ 2775 w 5079"/>
                <a:gd name="T69" fmla="*/ 554 h 2265"/>
                <a:gd name="T70" fmla="*/ 2922 w 5079"/>
                <a:gd name="T71" fmla="*/ 498 h 2265"/>
                <a:gd name="T72" fmla="*/ 3026 w 5079"/>
                <a:gd name="T73" fmla="*/ 448 h 2265"/>
                <a:gd name="T74" fmla="*/ 3075 w 5079"/>
                <a:gd name="T75" fmla="*/ 409 h 2265"/>
                <a:gd name="T76" fmla="*/ 3207 w 5079"/>
                <a:gd name="T77" fmla="*/ 353 h 2265"/>
                <a:gd name="T78" fmla="*/ 3414 w 5079"/>
                <a:gd name="T79" fmla="*/ 308 h 2265"/>
                <a:gd name="T80" fmla="*/ 4392 w 5079"/>
                <a:gd name="T81" fmla="*/ 313 h 2265"/>
                <a:gd name="T82" fmla="*/ 4551 w 5079"/>
                <a:gd name="T83" fmla="*/ 369 h 2265"/>
                <a:gd name="T84" fmla="*/ 4698 w 5079"/>
                <a:gd name="T85" fmla="*/ 537 h 2265"/>
                <a:gd name="T86" fmla="*/ 4813 w 5079"/>
                <a:gd name="T87" fmla="*/ 688 h 2265"/>
                <a:gd name="T88" fmla="*/ 4884 w 5079"/>
                <a:gd name="T89" fmla="*/ 850 h 2265"/>
                <a:gd name="T90" fmla="*/ 4934 w 5079"/>
                <a:gd name="T91" fmla="*/ 968 h 2265"/>
                <a:gd name="T92" fmla="*/ 4900 w 5079"/>
                <a:gd name="T93" fmla="*/ 1521 h 2265"/>
                <a:gd name="T94" fmla="*/ 4851 w 5079"/>
                <a:gd name="T95" fmla="*/ 1656 h 2265"/>
                <a:gd name="T96" fmla="*/ 4759 w 5079"/>
                <a:gd name="T97" fmla="*/ 1863 h 2265"/>
                <a:gd name="T98" fmla="*/ 4720 w 5079"/>
                <a:gd name="T99" fmla="*/ 1930 h 2265"/>
                <a:gd name="T100" fmla="*/ 4584 w 5079"/>
                <a:gd name="T101" fmla="*/ 2047 h 2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connsiteX0" fmla="*/ 9192 w 9909"/>
                <a:gd name="connsiteY0" fmla="*/ 10745 h 11559"/>
                <a:gd name="connsiteX1" fmla="*/ 8960 w 9909"/>
                <a:gd name="connsiteY1" fmla="*/ 10943 h 11559"/>
                <a:gd name="connsiteX2" fmla="*/ 8708 w 9909"/>
                <a:gd name="connsiteY2" fmla="*/ 11018 h 11559"/>
                <a:gd name="connsiteX3" fmla="*/ 8257 w 9909"/>
                <a:gd name="connsiteY3" fmla="*/ 11164 h 11559"/>
                <a:gd name="connsiteX4" fmla="*/ 6329 w 9909"/>
                <a:gd name="connsiteY4" fmla="*/ 11314 h 11559"/>
                <a:gd name="connsiteX5" fmla="*/ 4996 w 9909"/>
                <a:gd name="connsiteY5" fmla="*/ 11508 h 11559"/>
                <a:gd name="connsiteX6" fmla="*/ 2443 w 9909"/>
                <a:gd name="connsiteY6" fmla="*/ 11363 h 11559"/>
                <a:gd name="connsiteX7" fmla="*/ 2189 w 9909"/>
                <a:gd name="connsiteY7" fmla="*/ 11288 h 11559"/>
                <a:gd name="connsiteX8" fmla="*/ 1891 w 9909"/>
                <a:gd name="connsiteY8" fmla="*/ 11190 h 11559"/>
                <a:gd name="connsiteX9" fmla="*/ 1397 w 9909"/>
                <a:gd name="connsiteY9" fmla="*/ 10992 h 11559"/>
                <a:gd name="connsiteX10" fmla="*/ 1131 w 9909"/>
                <a:gd name="connsiteY10" fmla="*/ 10771 h 11559"/>
                <a:gd name="connsiteX11" fmla="*/ 769 w 9909"/>
                <a:gd name="connsiteY11" fmla="*/ 10277 h 11559"/>
                <a:gd name="connsiteX12" fmla="*/ 592 w 9909"/>
                <a:gd name="connsiteY12" fmla="*/ 9733 h 11559"/>
                <a:gd name="connsiteX13" fmla="*/ 482 w 9909"/>
                <a:gd name="connsiteY13" fmla="*/ 9363 h 11559"/>
                <a:gd name="connsiteX14" fmla="*/ 350 w 9909"/>
                <a:gd name="connsiteY14" fmla="*/ 8868 h 11559"/>
                <a:gd name="connsiteX15" fmla="*/ 251 w 9909"/>
                <a:gd name="connsiteY15" fmla="*/ 8299 h 11559"/>
                <a:gd name="connsiteX16" fmla="*/ 129 w 9909"/>
                <a:gd name="connsiteY16" fmla="*/ 7265 h 11559"/>
                <a:gd name="connsiteX17" fmla="*/ 43 w 9909"/>
                <a:gd name="connsiteY17" fmla="*/ 6475 h 11559"/>
                <a:gd name="connsiteX18" fmla="*/ 74 w 9909"/>
                <a:gd name="connsiteY18" fmla="*/ 4669 h 11559"/>
                <a:gd name="connsiteX19" fmla="*/ 263 w 9909"/>
                <a:gd name="connsiteY19" fmla="*/ 3981 h 11559"/>
                <a:gd name="connsiteX20" fmla="*/ 472 w 9909"/>
                <a:gd name="connsiteY20" fmla="*/ 3363 h 11559"/>
                <a:gd name="connsiteX21" fmla="*/ 669 w 9909"/>
                <a:gd name="connsiteY21" fmla="*/ 2771 h 11559"/>
                <a:gd name="connsiteX22" fmla="*/ 1055 w 9909"/>
                <a:gd name="connsiteY22" fmla="*/ 2029 h 11559"/>
                <a:gd name="connsiteX23" fmla="*/ 1364 w 9909"/>
                <a:gd name="connsiteY23" fmla="*/ 1707 h 11559"/>
                <a:gd name="connsiteX24" fmla="*/ 1891 w 9909"/>
                <a:gd name="connsiteY24" fmla="*/ 1733 h 11559"/>
                <a:gd name="connsiteX25" fmla="*/ 2342 w 9909"/>
                <a:gd name="connsiteY25" fmla="*/ 2524 h 11559"/>
                <a:gd name="connsiteX26" fmla="*/ 2586 w 9909"/>
                <a:gd name="connsiteY26" fmla="*/ 3142 h 11559"/>
                <a:gd name="connsiteX27" fmla="*/ 2872 w 9909"/>
                <a:gd name="connsiteY27" fmla="*/ 3756 h 11559"/>
                <a:gd name="connsiteX28" fmla="*/ 3169 w 9909"/>
                <a:gd name="connsiteY28" fmla="*/ 4250 h 11559"/>
                <a:gd name="connsiteX29" fmla="*/ 3368 w 9909"/>
                <a:gd name="connsiteY29" fmla="*/ 4572 h 11559"/>
                <a:gd name="connsiteX30" fmla="*/ 3577 w 9909"/>
                <a:gd name="connsiteY30" fmla="*/ 4846 h 11559"/>
                <a:gd name="connsiteX31" fmla="*/ 3884 w 9909"/>
                <a:gd name="connsiteY31" fmla="*/ 4965 h 11559"/>
                <a:gd name="connsiteX32" fmla="*/ 4920 w 9909"/>
                <a:gd name="connsiteY32" fmla="*/ 4846 h 11559"/>
                <a:gd name="connsiteX33" fmla="*/ 5250 w 9909"/>
                <a:gd name="connsiteY33" fmla="*/ 4524 h 11559"/>
                <a:gd name="connsiteX34" fmla="*/ 5548 w 9909"/>
                <a:gd name="connsiteY34" fmla="*/ 4153 h 11559"/>
                <a:gd name="connsiteX35" fmla="*/ 5845 w 9909"/>
                <a:gd name="connsiteY35" fmla="*/ 3906 h 11559"/>
                <a:gd name="connsiteX36" fmla="*/ 6054 w 9909"/>
                <a:gd name="connsiteY36" fmla="*/ 3685 h 11559"/>
                <a:gd name="connsiteX37" fmla="*/ 6152 w 9909"/>
                <a:gd name="connsiteY37" fmla="*/ 3513 h 11559"/>
                <a:gd name="connsiteX38" fmla="*/ 6418 w 9909"/>
                <a:gd name="connsiteY38" fmla="*/ 3265 h 11559"/>
                <a:gd name="connsiteX39" fmla="*/ 6835 w 9909"/>
                <a:gd name="connsiteY39" fmla="*/ 3067 h 11559"/>
                <a:gd name="connsiteX40" fmla="*/ 8504 w 9909"/>
                <a:gd name="connsiteY40" fmla="*/ 0 h 11559"/>
                <a:gd name="connsiteX41" fmla="*/ 9125 w 9909"/>
                <a:gd name="connsiteY41" fmla="*/ 3336 h 11559"/>
                <a:gd name="connsiteX42" fmla="*/ 9422 w 9909"/>
                <a:gd name="connsiteY42" fmla="*/ 4078 h 11559"/>
                <a:gd name="connsiteX43" fmla="*/ 9655 w 9909"/>
                <a:gd name="connsiteY43" fmla="*/ 4745 h 11559"/>
                <a:gd name="connsiteX44" fmla="*/ 9797 w 9909"/>
                <a:gd name="connsiteY44" fmla="*/ 5460 h 11559"/>
                <a:gd name="connsiteX45" fmla="*/ 9897 w 9909"/>
                <a:gd name="connsiteY45" fmla="*/ 5981 h 11559"/>
                <a:gd name="connsiteX46" fmla="*/ 9830 w 9909"/>
                <a:gd name="connsiteY46" fmla="*/ 8422 h 11559"/>
                <a:gd name="connsiteX47" fmla="*/ 9732 w 9909"/>
                <a:gd name="connsiteY47" fmla="*/ 9018 h 11559"/>
                <a:gd name="connsiteX48" fmla="*/ 9545 w 9909"/>
                <a:gd name="connsiteY48" fmla="*/ 9932 h 11559"/>
                <a:gd name="connsiteX49" fmla="*/ 9468 w 9909"/>
                <a:gd name="connsiteY49" fmla="*/ 10228 h 11559"/>
                <a:gd name="connsiteX50" fmla="*/ 9192 w 9909"/>
                <a:gd name="connsiteY50" fmla="*/ 10745 h 11559"/>
                <a:gd name="connsiteX0" fmla="*/ 9276 w 10000"/>
                <a:gd name="connsiteY0" fmla="*/ 9296 h 10000"/>
                <a:gd name="connsiteX1" fmla="*/ 9042 w 10000"/>
                <a:gd name="connsiteY1" fmla="*/ 9467 h 10000"/>
                <a:gd name="connsiteX2" fmla="*/ 8788 w 10000"/>
                <a:gd name="connsiteY2" fmla="*/ 9532 h 10000"/>
                <a:gd name="connsiteX3" fmla="*/ 8333 w 10000"/>
                <a:gd name="connsiteY3" fmla="*/ 9658 h 10000"/>
                <a:gd name="connsiteX4" fmla="*/ 6387 w 10000"/>
                <a:gd name="connsiteY4" fmla="*/ 9788 h 10000"/>
                <a:gd name="connsiteX5" fmla="*/ 5042 w 10000"/>
                <a:gd name="connsiteY5" fmla="*/ 9956 h 10000"/>
                <a:gd name="connsiteX6" fmla="*/ 2465 w 10000"/>
                <a:gd name="connsiteY6" fmla="*/ 9830 h 10000"/>
                <a:gd name="connsiteX7" fmla="*/ 2209 w 10000"/>
                <a:gd name="connsiteY7" fmla="*/ 9766 h 10000"/>
                <a:gd name="connsiteX8" fmla="*/ 1908 w 10000"/>
                <a:gd name="connsiteY8" fmla="*/ 9681 h 10000"/>
                <a:gd name="connsiteX9" fmla="*/ 1410 w 10000"/>
                <a:gd name="connsiteY9" fmla="*/ 9509 h 10000"/>
                <a:gd name="connsiteX10" fmla="*/ 1141 w 10000"/>
                <a:gd name="connsiteY10" fmla="*/ 9318 h 10000"/>
                <a:gd name="connsiteX11" fmla="*/ 776 w 10000"/>
                <a:gd name="connsiteY11" fmla="*/ 8891 h 10000"/>
                <a:gd name="connsiteX12" fmla="*/ 597 w 10000"/>
                <a:gd name="connsiteY12" fmla="*/ 8420 h 10000"/>
                <a:gd name="connsiteX13" fmla="*/ 486 w 10000"/>
                <a:gd name="connsiteY13" fmla="*/ 8100 h 10000"/>
                <a:gd name="connsiteX14" fmla="*/ 353 w 10000"/>
                <a:gd name="connsiteY14" fmla="*/ 7672 h 10000"/>
                <a:gd name="connsiteX15" fmla="*/ 253 w 10000"/>
                <a:gd name="connsiteY15" fmla="*/ 7180 h 10000"/>
                <a:gd name="connsiteX16" fmla="*/ 130 w 10000"/>
                <a:gd name="connsiteY16" fmla="*/ 6285 h 10000"/>
                <a:gd name="connsiteX17" fmla="*/ 43 w 10000"/>
                <a:gd name="connsiteY17" fmla="*/ 5602 h 10000"/>
                <a:gd name="connsiteX18" fmla="*/ 75 w 10000"/>
                <a:gd name="connsiteY18" fmla="*/ 4039 h 10000"/>
                <a:gd name="connsiteX19" fmla="*/ 265 w 10000"/>
                <a:gd name="connsiteY19" fmla="*/ 3444 h 10000"/>
                <a:gd name="connsiteX20" fmla="*/ 476 w 10000"/>
                <a:gd name="connsiteY20" fmla="*/ 2909 h 10000"/>
                <a:gd name="connsiteX21" fmla="*/ 675 w 10000"/>
                <a:gd name="connsiteY21" fmla="*/ 2397 h 10000"/>
                <a:gd name="connsiteX22" fmla="*/ 1065 w 10000"/>
                <a:gd name="connsiteY22" fmla="*/ 1755 h 10000"/>
                <a:gd name="connsiteX23" fmla="*/ 1377 w 10000"/>
                <a:gd name="connsiteY23" fmla="*/ 1477 h 10000"/>
                <a:gd name="connsiteX24" fmla="*/ 1908 w 10000"/>
                <a:gd name="connsiteY24" fmla="*/ 1499 h 10000"/>
                <a:gd name="connsiteX25" fmla="*/ 2364 w 10000"/>
                <a:gd name="connsiteY25" fmla="*/ 2184 h 10000"/>
                <a:gd name="connsiteX26" fmla="*/ 2610 w 10000"/>
                <a:gd name="connsiteY26" fmla="*/ 2718 h 10000"/>
                <a:gd name="connsiteX27" fmla="*/ 2898 w 10000"/>
                <a:gd name="connsiteY27" fmla="*/ 3249 h 10000"/>
                <a:gd name="connsiteX28" fmla="*/ 3198 w 10000"/>
                <a:gd name="connsiteY28" fmla="*/ 3677 h 10000"/>
                <a:gd name="connsiteX29" fmla="*/ 3399 w 10000"/>
                <a:gd name="connsiteY29" fmla="*/ 3955 h 10000"/>
                <a:gd name="connsiteX30" fmla="*/ 3610 w 10000"/>
                <a:gd name="connsiteY30" fmla="*/ 4192 h 10000"/>
                <a:gd name="connsiteX31" fmla="*/ 3920 w 10000"/>
                <a:gd name="connsiteY31" fmla="*/ 4295 h 10000"/>
                <a:gd name="connsiteX32" fmla="*/ 4965 w 10000"/>
                <a:gd name="connsiteY32" fmla="*/ 4192 h 10000"/>
                <a:gd name="connsiteX33" fmla="*/ 5298 w 10000"/>
                <a:gd name="connsiteY33" fmla="*/ 3914 h 10000"/>
                <a:gd name="connsiteX34" fmla="*/ 5599 w 10000"/>
                <a:gd name="connsiteY34" fmla="*/ 3593 h 10000"/>
                <a:gd name="connsiteX35" fmla="*/ 5899 w 10000"/>
                <a:gd name="connsiteY35" fmla="*/ 3379 h 10000"/>
                <a:gd name="connsiteX36" fmla="*/ 6110 w 10000"/>
                <a:gd name="connsiteY36" fmla="*/ 3188 h 10000"/>
                <a:gd name="connsiteX37" fmla="*/ 6208 w 10000"/>
                <a:gd name="connsiteY37" fmla="*/ 3039 h 10000"/>
                <a:gd name="connsiteX38" fmla="*/ 6477 w 10000"/>
                <a:gd name="connsiteY38" fmla="*/ 2825 h 10000"/>
                <a:gd name="connsiteX39" fmla="*/ 6898 w 10000"/>
                <a:gd name="connsiteY39" fmla="*/ 2653 h 10000"/>
                <a:gd name="connsiteX40" fmla="*/ 8582 w 10000"/>
                <a:gd name="connsiteY40" fmla="*/ 0 h 10000"/>
                <a:gd name="connsiteX41" fmla="*/ 9504 w 10000"/>
                <a:gd name="connsiteY41" fmla="*/ 1050 h 10000"/>
                <a:gd name="connsiteX42" fmla="*/ 9509 w 10000"/>
                <a:gd name="connsiteY42" fmla="*/ 3528 h 10000"/>
                <a:gd name="connsiteX43" fmla="*/ 9744 w 10000"/>
                <a:gd name="connsiteY43" fmla="*/ 4105 h 10000"/>
                <a:gd name="connsiteX44" fmla="*/ 9887 w 10000"/>
                <a:gd name="connsiteY44" fmla="*/ 4724 h 10000"/>
                <a:gd name="connsiteX45" fmla="*/ 9988 w 10000"/>
                <a:gd name="connsiteY45" fmla="*/ 5174 h 10000"/>
                <a:gd name="connsiteX46" fmla="*/ 9920 w 10000"/>
                <a:gd name="connsiteY46" fmla="*/ 7286 h 10000"/>
                <a:gd name="connsiteX47" fmla="*/ 9821 w 10000"/>
                <a:gd name="connsiteY47" fmla="*/ 7802 h 10000"/>
                <a:gd name="connsiteX48" fmla="*/ 9633 w 10000"/>
                <a:gd name="connsiteY48" fmla="*/ 8592 h 10000"/>
                <a:gd name="connsiteX49" fmla="*/ 9555 w 10000"/>
                <a:gd name="connsiteY49" fmla="*/ 8849 h 10000"/>
                <a:gd name="connsiteX50" fmla="*/ 9276 w 10000"/>
                <a:gd name="connsiteY50" fmla="*/ 9296 h 10000"/>
                <a:gd name="connsiteX0" fmla="*/ 9276 w 10000"/>
                <a:gd name="connsiteY0" fmla="*/ 9296 h 10000"/>
                <a:gd name="connsiteX1" fmla="*/ 9042 w 10000"/>
                <a:gd name="connsiteY1" fmla="*/ 9467 h 10000"/>
                <a:gd name="connsiteX2" fmla="*/ 8788 w 10000"/>
                <a:gd name="connsiteY2" fmla="*/ 9532 h 10000"/>
                <a:gd name="connsiteX3" fmla="*/ 8333 w 10000"/>
                <a:gd name="connsiteY3" fmla="*/ 9658 h 10000"/>
                <a:gd name="connsiteX4" fmla="*/ 6387 w 10000"/>
                <a:gd name="connsiteY4" fmla="*/ 9788 h 10000"/>
                <a:gd name="connsiteX5" fmla="*/ 5042 w 10000"/>
                <a:gd name="connsiteY5" fmla="*/ 9956 h 10000"/>
                <a:gd name="connsiteX6" fmla="*/ 2465 w 10000"/>
                <a:gd name="connsiteY6" fmla="*/ 9830 h 10000"/>
                <a:gd name="connsiteX7" fmla="*/ 2209 w 10000"/>
                <a:gd name="connsiteY7" fmla="*/ 9766 h 10000"/>
                <a:gd name="connsiteX8" fmla="*/ 1908 w 10000"/>
                <a:gd name="connsiteY8" fmla="*/ 9681 h 10000"/>
                <a:gd name="connsiteX9" fmla="*/ 1410 w 10000"/>
                <a:gd name="connsiteY9" fmla="*/ 9509 h 10000"/>
                <a:gd name="connsiteX10" fmla="*/ 1141 w 10000"/>
                <a:gd name="connsiteY10" fmla="*/ 9318 h 10000"/>
                <a:gd name="connsiteX11" fmla="*/ 776 w 10000"/>
                <a:gd name="connsiteY11" fmla="*/ 8891 h 10000"/>
                <a:gd name="connsiteX12" fmla="*/ 597 w 10000"/>
                <a:gd name="connsiteY12" fmla="*/ 8420 h 10000"/>
                <a:gd name="connsiteX13" fmla="*/ 486 w 10000"/>
                <a:gd name="connsiteY13" fmla="*/ 8100 h 10000"/>
                <a:gd name="connsiteX14" fmla="*/ 353 w 10000"/>
                <a:gd name="connsiteY14" fmla="*/ 7672 h 10000"/>
                <a:gd name="connsiteX15" fmla="*/ 253 w 10000"/>
                <a:gd name="connsiteY15" fmla="*/ 7180 h 10000"/>
                <a:gd name="connsiteX16" fmla="*/ 130 w 10000"/>
                <a:gd name="connsiteY16" fmla="*/ 6285 h 10000"/>
                <a:gd name="connsiteX17" fmla="*/ 43 w 10000"/>
                <a:gd name="connsiteY17" fmla="*/ 5602 h 10000"/>
                <a:gd name="connsiteX18" fmla="*/ 75 w 10000"/>
                <a:gd name="connsiteY18" fmla="*/ 4039 h 10000"/>
                <a:gd name="connsiteX19" fmla="*/ 265 w 10000"/>
                <a:gd name="connsiteY19" fmla="*/ 3444 h 10000"/>
                <a:gd name="connsiteX20" fmla="*/ 476 w 10000"/>
                <a:gd name="connsiteY20" fmla="*/ 2909 h 10000"/>
                <a:gd name="connsiteX21" fmla="*/ 675 w 10000"/>
                <a:gd name="connsiteY21" fmla="*/ 2397 h 10000"/>
                <a:gd name="connsiteX22" fmla="*/ 1065 w 10000"/>
                <a:gd name="connsiteY22" fmla="*/ 1755 h 10000"/>
                <a:gd name="connsiteX23" fmla="*/ 1377 w 10000"/>
                <a:gd name="connsiteY23" fmla="*/ 1477 h 10000"/>
                <a:gd name="connsiteX24" fmla="*/ 1908 w 10000"/>
                <a:gd name="connsiteY24" fmla="*/ 1499 h 10000"/>
                <a:gd name="connsiteX25" fmla="*/ 2364 w 10000"/>
                <a:gd name="connsiteY25" fmla="*/ 2184 h 10000"/>
                <a:gd name="connsiteX26" fmla="*/ 2610 w 10000"/>
                <a:gd name="connsiteY26" fmla="*/ 2718 h 10000"/>
                <a:gd name="connsiteX27" fmla="*/ 2898 w 10000"/>
                <a:gd name="connsiteY27" fmla="*/ 3249 h 10000"/>
                <a:gd name="connsiteX28" fmla="*/ 3198 w 10000"/>
                <a:gd name="connsiteY28" fmla="*/ 3677 h 10000"/>
                <a:gd name="connsiteX29" fmla="*/ 3399 w 10000"/>
                <a:gd name="connsiteY29" fmla="*/ 3955 h 10000"/>
                <a:gd name="connsiteX30" fmla="*/ 3610 w 10000"/>
                <a:gd name="connsiteY30" fmla="*/ 4192 h 10000"/>
                <a:gd name="connsiteX31" fmla="*/ 3920 w 10000"/>
                <a:gd name="connsiteY31" fmla="*/ 4295 h 10000"/>
                <a:gd name="connsiteX32" fmla="*/ 4965 w 10000"/>
                <a:gd name="connsiteY32" fmla="*/ 4192 h 10000"/>
                <a:gd name="connsiteX33" fmla="*/ 5298 w 10000"/>
                <a:gd name="connsiteY33" fmla="*/ 3914 h 10000"/>
                <a:gd name="connsiteX34" fmla="*/ 5599 w 10000"/>
                <a:gd name="connsiteY34" fmla="*/ 3593 h 10000"/>
                <a:gd name="connsiteX35" fmla="*/ 5899 w 10000"/>
                <a:gd name="connsiteY35" fmla="*/ 3379 h 10000"/>
                <a:gd name="connsiteX36" fmla="*/ 6110 w 10000"/>
                <a:gd name="connsiteY36" fmla="*/ 3188 h 10000"/>
                <a:gd name="connsiteX37" fmla="*/ 6208 w 10000"/>
                <a:gd name="connsiteY37" fmla="*/ 3039 h 10000"/>
                <a:gd name="connsiteX38" fmla="*/ 6477 w 10000"/>
                <a:gd name="connsiteY38" fmla="*/ 2825 h 10000"/>
                <a:gd name="connsiteX39" fmla="*/ 6898 w 10000"/>
                <a:gd name="connsiteY39" fmla="*/ 2653 h 10000"/>
                <a:gd name="connsiteX40" fmla="*/ 8582 w 10000"/>
                <a:gd name="connsiteY40" fmla="*/ 0 h 10000"/>
                <a:gd name="connsiteX41" fmla="*/ 9504 w 10000"/>
                <a:gd name="connsiteY41" fmla="*/ 1050 h 10000"/>
                <a:gd name="connsiteX42" fmla="*/ 9709 w 10000"/>
                <a:gd name="connsiteY42" fmla="*/ 3128 h 10000"/>
                <a:gd name="connsiteX43" fmla="*/ 9744 w 10000"/>
                <a:gd name="connsiteY43" fmla="*/ 4105 h 10000"/>
                <a:gd name="connsiteX44" fmla="*/ 9887 w 10000"/>
                <a:gd name="connsiteY44" fmla="*/ 4724 h 10000"/>
                <a:gd name="connsiteX45" fmla="*/ 9988 w 10000"/>
                <a:gd name="connsiteY45" fmla="*/ 5174 h 10000"/>
                <a:gd name="connsiteX46" fmla="*/ 9920 w 10000"/>
                <a:gd name="connsiteY46" fmla="*/ 7286 h 10000"/>
                <a:gd name="connsiteX47" fmla="*/ 9821 w 10000"/>
                <a:gd name="connsiteY47" fmla="*/ 7802 h 10000"/>
                <a:gd name="connsiteX48" fmla="*/ 9633 w 10000"/>
                <a:gd name="connsiteY48" fmla="*/ 8592 h 10000"/>
                <a:gd name="connsiteX49" fmla="*/ 9555 w 10000"/>
                <a:gd name="connsiteY49" fmla="*/ 8849 h 10000"/>
                <a:gd name="connsiteX50" fmla="*/ 9276 w 10000"/>
                <a:gd name="connsiteY50" fmla="*/ 9296 h 10000"/>
                <a:gd name="connsiteX0" fmla="*/ 9276 w 10000"/>
                <a:gd name="connsiteY0" fmla="*/ 9296 h 10000"/>
                <a:gd name="connsiteX1" fmla="*/ 9042 w 10000"/>
                <a:gd name="connsiteY1" fmla="*/ 9467 h 10000"/>
                <a:gd name="connsiteX2" fmla="*/ 8788 w 10000"/>
                <a:gd name="connsiteY2" fmla="*/ 9532 h 10000"/>
                <a:gd name="connsiteX3" fmla="*/ 8333 w 10000"/>
                <a:gd name="connsiteY3" fmla="*/ 9658 h 10000"/>
                <a:gd name="connsiteX4" fmla="*/ 6387 w 10000"/>
                <a:gd name="connsiteY4" fmla="*/ 9788 h 10000"/>
                <a:gd name="connsiteX5" fmla="*/ 5042 w 10000"/>
                <a:gd name="connsiteY5" fmla="*/ 9956 h 10000"/>
                <a:gd name="connsiteX6" fmla="*/ 2465 w 10000"/>
                <a:gd name="connsiteY6" fmla="*/ 9830 h 10000"/>
                <a:gd name="connsiteX7" fmla="*/ 2209 w 10000"/>
                <a:gd name="connsiteY7" fmla="*/ 9766 h 10000"/>
                <a:gd name="connsiteX8" fmla="*/ 1908 w 10000"/>
                <a:gd name="connsiteY8" fmla="*/ 9681 h 10000"/>
                <a:gd name="connsiteX9" fmla="*/ 1410 w 10000"/>
                <a:gd name="connsiteY9" fmla="*/ 9509 h 10000"/>
                <a:gd name="connsiteX10" fmla="*/ 1141 w 10000"/>
                <a:gd name="connsiteY10" fmla="*/ 9318 h 10000"/>
                <a:gd name="connsiteX11" fmla="*/ 776 w 10000"/>
                <a:gd name="connsiteY11" fmla="*/ 8891 h 10000"/>
                <a:gd name="connsiteX12" fmla="*/ 597 w 10000"/>
                <a:gd name="connsiteY12" fmla="*/ 8420 h 10000"/>
                <a:gd name="connsiteX13" fmla="*/ 486 w 10000"/>
                <a:gd name="connsiteY13" fmla="*/ 8100 h 10000"/>
                <a:gd name="connsiteX14" fmla="*/ 353 w 10000"/>
                <a:gd name="connsiteY14" fmla="*/ 7672 h 10000"/>
                <a:gd name="connsiteX15" fmla="*/ 253 w 10000"/>
                <a:gd name="connsiteY15" fmla="*/ 7180 h 10000"/>
                <a:gd name="connsiteX16" fmla="*/ 130 w 10000"/>
                <a:gd name="connsiteY16" fmla="*/ 6285 h 10000"/>
                <a:gd name="connsiteX17" fmla="*/ 43 w 10000"/>
                <a:gd name="connsiteY17" fmla="*/ 5602 h 10000"/>
                <a:gd name="connsiteX18" fmla="*/ 75 w 10000"/>
                <a:gd name="connsiteY18" fmla="*/ 4039 h 10000"/>
                <a:gd name="connsiteX19" fmla="*/ 265 w 10000"/>
                <a:gd name="connsiteY19" fmla="*/ 3444 h 10000"/>
                <a:gd name="connsiteX20" fmla="*/ 476 w 10000"/>
                <a:gd name="connsiteY20" fmla="*/ 2909 h 10000"/>
                <a:gd name="connsiteX21" fmla="*/ 675 w 10000"/>
                <a:gd name="connsiteY21" fmla="*/ 2397 h 10000"/>
                <a:gd name="connsiteX22" fmla="*/ 1065 w 10000"/>
                <a:gd name="connsiteY22" fmla="*/ 1755 h 10000"/>
                <a:gd name="connsiteX23" fmla="*/ 1377 w 10000"/>
                <a:gd name="connsiteY23" fmla="*/ 1477 h 10000"/>
                <a:gd name="connsiteX24" fmla="*/ 1908 w 10000"/>
                <a:gd name="connsiteY24" fmla="*/ 1499 h 10000"/>
                <a:gd name="connsiteX25" fmla="*/ 2364 w 10000"/>
                <a:gd name="connsiteY25" fmla="*/ 2184 h 10000"/>
                <a:gd name="connsiteX26" fmla="*/ 2610 w 10000"/>
                <a:gd name="connsiteY26" fmla="*/ 2718 h 10000"/>
                <a:gd name="connsiteX27" fmla="*/ 2898 w 10000"/>
                <a:gd name="connsiteY27" fmla="*/ 3249 h 10000"/>
                <a:gd name="connsiteX28" fmla="*/ 3198 w 10000"/>
                <a:gd name="connsiteY28" fmla="*/ 3677 h 10000"/>
                <a:gd name="connsiteX29" fmla="*/ 3399 w 10000"/>
                <a:gd name="connsiteY29" fmla="*/ 3955 h 10000"/>
                <a:gd name="connsiteX30" fmla="*/ 3610 w 10000"/>
                <a:gd name="connsiteY30" fmla="*/ 4192 h 10000"/>
                <a:gd name="connsiteX31" fmla="*/ 3920 w 10000"/>
                <a:gd name="connsiteY31" fmla="*/ 4295 h 10000"/>
                <a:gd name="connsiteX32" fmla="*/ 4965 w 10000"/>
                <a:gd name="connsiteY32" fmla="*/ 4192 h 10000"/>
                <a:gd name="connsiteX33" fmla="*/ 5298 w 10000"/>
                <a:gd name="connsiteY33" fmla="*/ 3914 h 10000"/>
                <a:gd name="connsiteX34" fmla="*/ 5599 w 10000"/>
                <a:gd name="connsiteY34" fmla="*/ 3593 h 10000"/>
                <a:gd name="connsiteX35" fmla="*/ 5899 w 10000"/>
                <a:gd name="connsiteY35" fmla="*/ 3379 h 10000"/>
                <a:gd name="connsiteX36" fmla="*/ 6110 w 10000"/>
                <a:gd name="connsiteY36" fmla="*/ 3188 h 10000"/>
                <a:gd name="connsiteX37" fmla="*/ 6208 w 10000"/>
                <a:gd name="connsiteY37" fmla="*/ 3039 h 10000"/>
                <a:gd name="connsiteX38" fmla="*/ 6477 w 10000"/>
                <a:gd name="connsiteY38" fmla="*/ 2825 h 10000"/>
                <a:gd name="connsiteX39" fmla="*/ 6898 w 10000"/>
                <a:gd name="connsiteY39" fmla="*/ 2653 h 10000"/>
                <a:gd name="connsiteX40" fmla="*/ 8582 w 10000"/>
                <a:gd name="connsiteY40" fmla="*/ 0 h 10000"/>
                <a:gd name="connsiteX41" fmla="*/ 9504 w 10000"/>
                <a:gd name="connsiteY41" fmla="*/ 1050 h 10000"/>
                <a:gd name="connsiteX42" fmla="*/ 9709 w 10000"/>
                <a:gd name="connsiteY42" fmla="*/ 3128 h 10000"/>
                <a:gd name="connsiteX43" fmla="*/ 9887 w 10000"/>
                <a:gd name="connsiteY43" fmla="*/ 4724 h 10000"/>
                <a:gd name="connsiteX44" fmla="*/ 9988 w 10000"/>
                <a:gd name="connsiteY44" fmla="*/ 5174 h 10000"/>
                <a:gd name="connsiteX45" fmla="*/ 9920 w 10000"/>
                <a:gd name="connsiteY45" fmla="*/ 7286 h 10000"/>
                <a:gd name="connsiteX46" fmla="*/ 9821 w 10000"/>
                <a:gd name="connsiteY46" fmla="*/ 7802 h 10000"/>
                <a:gd name="connsiteX47" fmla="*/ 9633 w 10000"/>
                <a:gd name="connsiteY47" fmla="*/ 8592 h 10000"/>
                <a:gd name="connsiteX48" fmla="*/ 9555 w 10000"/>
                <a:gd name="connsiteY48" fmla="*/ 8849 h 10000"/>
                <a:gd name="connsiteX49" fmla="*/ 9276 w 10000"/>
                <a:gd name="connsiteY49" fmla="*/ 9296 h 10000"/>
                <a:gd name="connsiteX0" fmla="*/ 9276 w 9924"/>
                <a:gd name="connsiteY0" fmla="*/ 9296 h 10000"/>
                <a:gd name="connsiteX1" fmla="*/ 9042 w 9924"/>
                <a:gd name="connsiteY1" fmla="*/ 9467 h 10000"/>
                <a:gd name="connsiteX2" fmla="*/ 8788 w 9924"/>
                <a:gd name="connsiteY2" fmla="*/ 9532 h 10000"/>
                <a:gd name="connsiteX3" fmla="*/ 8333 w 9924"/>
                <a:gd name="connsiteY3" fmla="*/ 9658 h 10000"/>
                <a:gd name="connsiteX4" fmla="*/ 6387 w 9924"/>
                <a:gd name="connsiteY4" fmla="*/ 9788 h 10000"/>
                <a:gd name="connsiteX5" fmla="*/ 5042 w 9924"/>
                <a:gd name="connsiteY5" fmla="*/ 9956 h 10000"/>
                <a:gd name="connsiteX6" fmla="*/ 2465 w 9924"/>
                <a:gd name="connsiteY6" fmla="*/ 9830 h 10000"/>
                <a:gd name="connsiteX7" fmla="*/ 2209 w 9924"/>
                <a:gd name="connsiteY7" fmla="*/ 9766 h 10000"/>
                <a:gd name="connsiteX8" fmla="*/ 1908 w 9924"/>
                <a:gd name="connsiteY8" fmla="*/ 9681 h 10000"/>
                <a:gd name="connsiteX9" fmla="*/ 1410 w 9924"/>
                <a:gd name="connsiteY9" fmla="*/ 9509 h 10000"/>
                <a:gd name="connsiteX10" fmla="*/ 1141 w 9924"/>
                <a:gd name="connsiteY10" fmla="*/ 9318 h 10000"/>
                <a:gd name="connsiteX11" fmla="*/ 776 w 9924"/>
                <a:gd name="connsiteY11" fmla="*/ 8891 h 10000"/>
                <a:gd name="connsiteX12" fmla="*/ 597 w 9924"/>
                <a:gd name="connsiteY12" fmla="*/ 8420 h 10000"/>
                <a:gd name="connsiteX13" fmla="*/ 486 w 9924"/>
                <a:gd name="connsiteY13" fmla="*/ 8100 h 10000"/>
                <a:gd name="connsiteX14" fmla="*/ 353 w 9924"/>
                <a:gd name="connsiteY14" fmla="*/ 7672 h 10000"/>
                <a:gd name="connsiteX15" fmla="*/ 253 w 9924"/>
                <a:gd name="connsiteY15" fmla="*/ 7180 h 10000"/>
                <a:gd name="connsiteX16" fmla="*/ 130 w 9924"/>
                <a:gd name="connsiteY16" fmla="*/ 6285 h 10000"/>
                <a:gd name="connsiteX17" fmla="*/ 43 w 9924"/>
                <a:gd name="connsiteY17" fmla="*/ 5602 h 10000"/>
                <a:gd name="connsiteX18" fmla="*/ 75 w 9924"/>
                <a:gd name="connsiteY18" fmla="*/ 4039 h 10000"/>
                <a:gd name="connsiteX19" fmla="*/ 265 w 9924"/>
                <a:gd name="connsiteY19" fmla="*/ 3444 h 10000"/>
                <a:gd name="connsiteX20" fmla="*/ 476 w 9924"/>
                <a:gd name="connsiteY20" fmla="*/ 2909 h 10000"/>
                <a:gd name="connsiteX21" fmla="*/ 675 w 9924"/>
                <a:gd name="connsiteY21" fmla="*/ 2397 h 10000"/>
                <a:gd name="connsiteX22" fmla="*/ 1065 w 9924"/>
                <a:gd name="connsiteY22" fmla="*/ 1755 h 10000"/>
                <a:gd name="connsiteX23" fmla="*/ 1377 w 9924"/>
                <a:gd name="connsiteY23" fmla="*/ 1477 h 10000"/>
                <a:gd name="connsiteX24" fmla="*/ 1908 w 9924"/>
                <a:gd name="connsiteY24" fmla="*/ 1499 h 10000"/>
                <a:gd name="connsiteX25" fmla="*/ 2364 w 9924"/>
                <a:gd name="connsiteY25" fmla="*/ 2184 h 10000"/>
                <a:gd name="connsiteX26" fmla="*/ 2610 w 9924"/>
                <a:gd name="connsiteY26" fmla="*/ 2718 h 10000"/>
                <a:gd name="connsiteX27" fmla="*/ 2898 w 9924"/>
                <a:gd name="connsiteY27" fmla="*/ 3249 h 10000"/>
                <a:gd name="connsiteX28" fmla="*/ 3198 w 9924"/>
                <a:gd name="connsiteY28" fmla="*/ 3677 h 10000"/>
                <a:gd name="connsiteX29" fmla="*/ 3399 w 9924"/>
                <a:gd name="connsiteY29" fmla="*/ 3955 h 10000"/>
                <a:gd name="connsiteX30" fmla="*/ 3610 w 9924"/>
                <a:gd name="connsiteY30" fmla="*/ 4192 h 10000"/>
                <a:gd name="connsiteX31" fmla="*/ 3920 w 9924"/>
                <a:gd name="connsiteY31" fmla="*/ 4295 h 10000"/>
                <a:gd name="connsiteX32" fmla="*/ 4965 w 9924"/>
                <a:gd name="connsiteY32" fmla="*/ 4192 h 10000"/>
                <a:gd name="connsiteX33" fmla="*/ 5298 w 9924"/>
                <a:gd name="connsiteY33" fmla="*/ 3914 h 10000"/>
                <a:gd name="connsiteX34" fmla="*/ 5599 w 9924"/>
                <a:gd name="connsiteY34" fmla="*/ 3593 h 10000"/>
                <a:gd name="connsiteX35" fmla="*/ 5899 w 9924"/>
                <a:gd name="connsiteY35" fmla="*/ 3379 h 10000"/>
                <a:gd name="connsiteX36" fmla="*/ 6110 w 9924"/>
                <a:gd name="connsiteY36" fmla="*/ 3188 h 10000"/>
                <a:gd name="connsiteX37" fmla="*/ 6208 w 9924"/>
                <a:gd name="connsiteY37" fmla="*/ 3039 h 10000"/>
                <a:gd name="connsiteX38" fmla="*/ 6477 w 9924"/>
                <a:gd name="connsiteY38" fmla="*/ 2825 h 10000"/>
                <a:gd name="connsiteX39" fmla="*/ 6898 w 9924"/>
                <a:gd name="connsiteY39" fmla="*/ 2653 h 10000"/>
                <a:gd name="connsiteX40" fmla="*/ 8582 w 9924"/>
                <a:gd name="connsiteY40" fmla="*/ 0 h 10000"/>
                <a:gd name="connsiteX41" fmla="*/ 9504 w 9924"/>
                <a:gd name="connsiteY41" fmla="*/ 1050 h 10000"/>
                <a:gd name="connsiteX42" fmla="*/ 9709 w 9924"/>
                <a:gd name="connsiteY42" fmla="*/ 3128 h 10000"/>
                <a:gd name="connsiteX43" fmla="*/ 9887 w 9924"/>
                <a:gd name="connsiteY43" fmla="*/ 4724 h 10000"/>
                <a:gd name="connsiteX44" fmla="*/ 9920 w 9924"/>
                <a:gd name="connsiteY44" fmla="*/ 7286 h 10000"/>
                <a:gd name="connsiteX45" fmla="*/ 9821 w 9924"/>
                <a:gd name="connsiteY45" fmla="*/ 7802 h 10000"/>
                <a:gd name="connsiteX46" fmla="*/ 9633 w 9924"/>
                <a:gd name="connsiteY46" fmla="*/ 8592 h 10000"/>
                <a:gd name="connsiteX47" fmla="*/ 9555 w 9924"/>
                <a:gd name="connsiteY47" fmla="*/ 8849 h 10000"/>
                <a:gd name="connsiteX48" fmla="*/ 9276 w 9924"/>
                <a:gd name="connsiteY48" fmla="*/ 9296 h 10000"/>
                <a:gd name="connsiteX0" fmla="*/ 9347 w 10000"/>
                <a:gd name="connsiteY0" fmla="*/ 9296 h 10000"/>
                <a:gd name="connsiteX1" fmla="*/ 9111 w 10000"/>
                <a:gd name="connsiteY1" fmla="*/ 9467 h 10000"/>
                <a:gd name="connsiteX2" fmla="*/ 8855 w 10000"/>
                <a:gd name="connsiteY2" fmla="*/ 9532 h 10000"/>
                <a:gd name="connsiteX3" fmla="*/ 8397 w 10000"/>
                <a:gd name="connsiteY3" fmla="*/ 9658 h 10000"/>
                <a:gd name="connsiteX4" fmla="*/ 6436 w 10000"/>
                <a:gd name="connsiteY4" fmla="*/ 9788 h 10000"/>
                <a:gd name="connsiteX5" fmla="*/ 5081 w 10000"/>
                <a:gd name="connsiteY5" fmla="*/ 9956 h 10000"/>
                <a:gd name="connsiteX6" fmla="*/ 2484 w 10000"/>
                <a:gd name="connsiteY6" fmla="*/ 9830 h 10000"/>
                <a:gd name="connsiteX7" fmla="*/ 2226 w 10000"/>
                <a:gd name="connsiteY7" fmla="*/ 9766 h 10000"/>
                <a:gd name="connsiteX8" fmla="*/ 1923 w 10000"/>
                <a:gd name="connsiteY8" fmla="*/ 9681 h 10000"/>
                <a:gd name="connsiteX9" fmla="*/ 1421 w 10000"/>
                <a:gd name="connsiteY9" fmla="*/ 9509 h 10000"/>
                <a:gd name="connsiteX10" fmla="*/ 1150 w 10000"/>
                <a:gd name="connsiteY10" fmla="*/ 9318 h 10000"/>
                <a:gd name="connsiteX11" fmla="*/ 782 w 10000"/>
                <a:gd name="connsiteY11" fmla="*/ 8891 h 10000"/>
                <a:gd name="connsiteX12" fmla="*/ 602 w 10000"/>
                <a:gd name="connsiteY12" fmla="*/ 8420 h 10000"/>
                <a:gd name="connsiteX13" fmla="*/ 490 w 10000"/>
                <a:gd name="connsiteY13" fmla="*/ 8100 h 10000"/>
                <a:gd name="connsiteX14" fmla="*/ 356 w 10000"/>
                <a:gd name="connsiteY14" fmla="*/ 7672 h 10000"/>
                <a:gd name="connsiteX15" fmla="*/ 255 w 10000"/>
                <a:gd name="connsiteY15" fmla="*/ 7180 h 10000"/>
                <a:gd name="connsiteX16" fmla="*/ 131 w 10000"/>
                <a:gd name="connsiteY16" fmla="*/ 6285 h 10000"/>
                <a:gd name="connsiteX17" fmla="*/ 43 w 10000"/>
                <a:gd name="connsiteY17" fmla="*/ 5602 h 10000"/>
                <a:gd name="connsiteX18" fmla="*/ 76 w 10000"/>
                <a:gd name="connsiteY18" fmla="*/ 4039 h 10000"/>
                <a:gd name="connsiteX19" fmla="*/ 267 w 10000"/>
                <a:gd name="connsiteY19" fmla="*/ 3444 h 10000"/>
                <a:gd name="connsiteX20" fmla="*/ 480 w 10000"/>
                <a:gd name="connsiteY20" fmla="*/ 2909 h 10000"/>
                <a:gd name="connsiteX21" fmla="*/ 680 w 10000"/>
                <a:gd name="connsiteY21" fmla="*/ 2397 h 10000"/>
                <a:gd name="connsiteX22" fmla="*/ 1073 w 10000"/>
                <a:gd name="connsiteY22" fmla="*/ 1755 h 10000"/>
                <a:gd name="connsiteX23" fmla="*/ 1388 w 10000"/>
                <a:gd name="connsiteY23" fmla="*/ 1477 h 10000"/>
                <a:gd name="connsiteX24" fmla="*/ 1923 w 10000"/>
                <a:gd name="connsiteY24" fmla="*/ 1499 h 10000"/>
                <a:gd name="connsiteX25" fmla="*/ 2382 w 10000"/>
                <a:gd name="connsiteY25" fmla="*/ 2184 h 10000"/>
                <a:gd name="connsiteX26" fmla="*/ 2630 w 10000"/>
                <a:gd name="connsiteY26" fmla="*/ 2718 h 10000"/>
                <a:gd name="connsiteX27" fmla="*/ 2920 w 10000"/>
                <a:gd name="connsiteY27" fmla="*/ 3249 h 10000"/>
                <a:gd name="connsiteX28" fmla="*/ 3222 w 10000"/>
                <a:gd name="connsiteY28" fmla="*/ 3677 h 10000"/>
                <a:gd name="connsiteX29" fmla="*/ 3425 w 10000"/>
                <a:gd name="connsiteY29" fmla="*/ 3955 h 10000"/>
                <a:gd name="connsiteX30" fmla="*/ 3638 w 10000"/>
                <a:gd name="connsiteY30" fmla="*/ 4192 h 10000"/>
                <a:gd name="connsiteX31" fmla="*/ 3950 w 10000"/>
                <a:gd name="connsiteY31" fmla="*/ 4295 h 10000"/>
                <a:gd name="connsiteX32" fmla="*/ 5003 w 10000"/>
                <a:gd name="connsiteY32" fmla="*/ 4192 h 10000"/>
                <a:gd name="connsiteX33" fmla="*/ 5339 w 10000"/>
                <a:gd name="connsiteY33" fmla="*/ 3914 h 10000"/>
                <a:gd name="connsiteX34" fmla="*/ 5642 w 10000"/>
                <a:gd name="connsiteY34" fmla="*/ 3593 h 10000"/>
                <a:gd name="connsiteX35" fmla="*/ 5944 w 10000"/>
                <a:gd name="connsiteY35" fmla="*/ 3379 h 10000"/>
                <a:gd name="connsiteX36" fmla="*/ 6157 w 10000"/>
                <a:gd name="connsiteY36" fmla="*/ 3188 h 10000"/>
                <a:gd name="connsiteX37" fmla="*/ 6256 w 10000"/>
                <a:gd name="connsiteY37" fmla="*/ 3039 h 10000"/>
                <a:gd name="connsiteX38" fmla="*/ 6527 w 10000"/>
                <a:gd name="connsiteY38" fmla="*/ 2825 h 10000"/>
                <a:gd name="connsiteX39" fmla="*/ 6951 w 10000"/>
                <a:gd name="connsiteY39" fmla="*/ 2653 h 10000"/>
                <a:gd name="connsiteX40" fmla="*/ 8648 w 10000"/>
                <a:gd name="connsiteY40" fmla="*/ 0 h 10000"/>
                <a:gd name="connsiteX41" fmla="*/ 9539 w 10000"/>
                <a:gd name="connsiteY41" fmla="*/ 1195 h 10000"/>
                <a:gd name="connsiteX42" fmla="*/ 9783 w 10000"/>
                <a:gd name="connsiteY42" fmla="*/ 3128 h 10000"/>
                <a:gd name="connsiteX43" fmla="*/ 9963 w 10000"/>
                <a:gd name="connsiteY43" fmla="*/ 4724 h 10000"/>
                <a:gd name="connsiteX44" fmla="*/ 9996 w 10000"/>
                <a:gd name="connsiteY44" fmla="*/ 7286 h 10000"/>
                <a:gd name="connsiteX45" fmla="*/ 9896 w 10000"/>
                <a:gd name="connsiteY45" fmla="*/ 7802 h 10000"/>
                <a:gd name="connsiteX46" fmla="*/ 9707 w 10000"/>
                <a:gd name="connsiteY46" fmla="*/ 8592 h 10000"/>
                <a:gd name="connsiteX47" fmla="*/ 9628 w 10000"/>
                <a:gd name="connsiteY47" fmla="*/ 8849 h 10000"/>
                <a:gd name="connsiteX48" fmla="*/ 9347 w 10000"/>
                <a:gd name="connsiteY48" fmla="*/ 9296 h 10000"/>
                <a:gd name="connsiteX0" fmla="*/ 9347 w 10000"/>
                <a:gd name="connsiteY0" fmla="*/ 9296 h 10000"/>
                <a:gd name="connsiteX1" fmla="*/ 9111 w 10000"/>
                <a:gd name="connsiteY1" fmla="*/ 9467 h 10000"/>
                <a:gd name="connsiteX2" fmla="*/ 8855 w 10000"/>
                <a:gd name="connsiteY2" fmla="*/ 9532 h 10000"/>
                <a:gd name="connsiteX3" fmla="*/ 8397 w 10000"/>
                <a:gd name="connsiteY3" fmla="*/ 9658 h 10000"/>
                <a:gd name="connsiteX4" fmla="*/ 6436 w 10000"/>
                <a:gd name="connsiteY4" fmla="*/ 9788 h 10000"/>
                <a:gd name="connsiteX5" fmla="*/ 5081 w 10000"/>
                <a:gd name="connsiteY5" fmla="*/ 9956 h 10000"/>
                <a:gd name="connsiteX6" fmla="*/ 2484 w 10000"/>
                <a:gd name="connsiteY6" fmla="*/ 9830 h 10000"/>
                <a:gd name="connsiteX7" fmla="*/ 2226 w 10000"/>
                <a:gd name="connsiteY7" fmla="*/ 9766 h 10000"/>
                <a:gd name="connsiteX8" fmla="*/ 1923 w 10000"/>
                <a:gd name="connsiteY8" fmla="*/ 9681 h 10000"/>
                <a:gd name="connsiteX9" fmla="*/ 1421 w 10000"/>
                <a:gd name="connsiteY9" fmla="*/ 9509 h 10000"/>
                <a:gd name="connsiteX10" fmla="*/ 1150 w 10000"/>
                <a:gd name="connsiteY10" fmla="*/ 9318 h 10000"/>
                <a:gd name="connsiteX11" fmla="*/ 782 w 10000"/>
                <a:gd name="connsiteY11" fmla="*/ 8891 h 10000"/>
                <a:gd name="connsiteX12" fmla="*/ 602 w 10000"/>
                <a:gd name="connsiteY12" fmla="*/ 8420 h 10000"/>
                <a:gd name="connsiteX13" fmla="*/ 490 w 10000"/>
                <a:gd name="connsiteY13" fmla="*/ 8100 h 10000"/>
                <a:gd name="connsiteX14" fmla="*/ 356 w 10000"/>
                <a:gd name="connsiteY14" fmla="*/ 7672 h 10000"/>
                <a:gd name="connsiteX15" fmla="*/ 255 w 10000"/>
                <a:gd name="connsiteY15" fmla="*/ 7180 h 10000"/>
                <a:gd name="connsiteX16" fmla="*/ 131 w 10000"/>
                <a:gd name="connsiteY16" fmla="*/ 6285 h 10000"/>
                <a:gd name="connsiteX17" fmla="*/ 43 w 10000"/>
                <a:gd name="connsiteY17" fmla="*/ 5602 h 10000"/>
                <a:gd name="connsiteX18" fmla="*/ 76 w 10000"/>
                <a:gd name="connsiteY18" fmla="*/ 4039 h 10000"/>
                <a:gd name="connsiteX19" fmla="*/ 267 w 10000"/>
                <a:gd name="connsiteY19" fmla="*/ 3444 h 10000"/>
                <a:gd name="connsiteX20" fmla="*/ 480 w 10000"/>
                <a:gd name="connsiteY20" fmla="*/ 2909 h 10000"/>
                <a:gd name="connsiteX21" fmla="*/ 680 w 10000"/>
                <a:gd name="connsiteY21" fmla="*/ 2397 h 10000"/>
                <a:gd name="connsiteX22" fmla="*/ 1073 w 10000"/>
                <a:gd name="connsiteY22" fmla="*/ 1755 h 10000"/>
                <a:gd name="connsiteX23" fmla="*/ 1388 w 10000"/>
                <a:gd name="connsiteY23" fmla="*/ 1477 h 10000"/>
                <a:gd name="connsiteX24" fmla="*/ 1923 w 10000"/>
                <a:gd name="connsiteY24" fmla="*/ 1499 h 10000"/>
                <a:gd name="connsiteX25" fmla="*/ 2382 w 10000"/>
                <a:gd name="connsiteY25" fmla="*/ 2184 h 10000"/>
                <a:gd name="connsiteX26" fmla="*/ 2630 w 10000"/>
                <a:gd name="connsiteY26" fmla="*/ 2718 h 10000"/>
                <a:gd name="connsiteX27" fmla="*/ 2920 w 10000"/>
                <a:gd name="connsiteY27" fmla="*/ 3249 h 10000"/>
                <a:gd name="connsiteX28" fmla="*/ 3222 w 10000"/>
                <a:gd name="connsiteY28" fmla="*/ 3677 h 10000"/>
                <a:gd name="connsiteX29" fmla="*/ 3425 w 10000"/>
                <a:gd name="connsiteY29" fmla="*/ 3955 h 10000"/>
                <a:gd name="connsiteX30" fmla="*/ 3638 w 10000"/>
                <a:gd name="connsiteY30" fmla="*/ 4192 h 10000"/>
                <a:gd name="connsiteX31" fmla="*/ 3950 w 10000"/>
                <a:gd name="connsiteY31" fmla="*/ 4295 h 10000"/>
                <a:gd name="connsiteX32" fmla="*/ 5003 w 10000"/>
                <a:gd name="connsiteY32" fmla="*/ 4192 h 10000"/>
                <a:gd name="connsiteX33" fmla="*/ 5339 w 10000"/>
                <a:gd name="connsiteY33" fmla="*/ 3914 h 10000"/>
                <a:gd name="connsiteX34" fmla="*/ 5642 w 10000"/>
                <a:gd name="connsiteY34" fmla="*/ 3593 h 10000"/>
                <a:gd name="connsiteX35" fmla="*/ 5944 w 10000"/>
                <a:gd name="connsiteY35" fmla="*/ 3379 h 10000"/>
                <a:gd name="connsiteX36" fmla="*/ 6157 w 10000"/>
                <a:gd name="connsiteY36" fmla="*/ 3188 h 10000"/>
                <a:gd name="connsiteX37" fmla="*/ 6256 w 10000"/>
                <a:gd name="connsiteY37" fmla="*/ 3039 h 10000"/>
                <a:gd name="connsiteX38" fmla="*/ 6527 w 10000"/>
                <a:gd name="connsiteY38" fmla="*/ 2825 h 10000"/>
                <a:gd name="connsiteX39" fmla="*/ 6951 w 10000"/>
                <a:gd name="connsiteY39" fmla="*/ 2653 h 10000"/>
                <a:gd name="connsiteX40" fmla="*/ 8648 w 10000"/>
                <a:gd name="connsiteY40" fmla="*/ 0 h 10000"/>
                <a:gd name="connsiteX41" fmla="*/ 9539 w 10000"/>
                <a:gd name="connsiteY41" fmla="*/ 1195 h 10000"/>
                <a:gd name="connsiteX42" fmla="*/ 9783 w 10000"/>
                <a:gd name="connsiteY42" fmla="*/ 3128 h 10000"/>
                <a:gd name="connsiteX43" fmla="*/ 9963 w 10000"/>
                <a:gd name="connsiteY43" fmla="*/ 4724 h 10000"/>
                <a:gd name="connsiteX44" fmla="*/ 9996 w 10000"/>
                <a:gd name="connsiteY44" fmla="*/ 7286 h 10000"/>
                <a:gd name="connsiteX45" fmla="*/ 9896 w 10000"/>
                <a:gd name="connsiteY45" fmla="*/ 7802 h 10000"/>
                <a:gd name="connsiteX46" fmla="*/ 9707 w 10000"/>
                <a:gd name="connsiteY46" fmla="*/ 8592 h 10000"/>
                <a:gd name="connsiteX47" fmla="*/ 9628 w 10000"/>
                <a:gd name="connsiteY47" fmla="*/ 8849 h 10000"/>
                <a:gd name="connsiteX48" fmla="*/ 9347 w 10000"/>
                <a:gd name="connsiteY48" fmla="*/ 9296 h 10000"/>
                <a:gd name="connsiteX0" fmla="*/ 9347 w 10000"/>
                <a:gd name="connsiteY0" fmla="*/ 9296 h 10000"/>
                <a:gd name="connsiteX1" fmla="*/ 9111 w 10000"/>
                <a:gd name="connsiteY1" fmla="*/ 9467 h 10000"/>
                <a:gd name="connsiteX2" fmla="*/ 8855 w 10000"/>
                <a:gd name="connsiteY2" fmla="*/ 9532 h 10000"/>
                <a:gd name="connsiteX3" fmla="*/ 8397 w 10000"/>
                <a:gd name="connsiteY3" fmla="*/ 9658 h 10000"/>
                <a:gd name="connsiteX4" fmla="*/ 6436 w 10000"/>
                <a:gd name="connsiteY4" fmla="*/ 9788 h 10000"/>
                <a:gd name="connsiteX5" fmla="*/ 5081 w 10000"/>
                <a:gd name="connsiteY5" fmla="*/ 9956 h 10000"/>
                <a:gd name="connsiteX6" fmla="*/ 2484 w 10000"/>
                <a:gd name="connsiteY6" fmla="*/ 9830 h 10000"/>
                <a:gd name="connsiteX7" fmla="*/ 2226 w 10000"/>
                <a:gd name="connsiteY7" fmla="*/ 9766 h 10000"/>
                <a:gd name="connsiteX8" fmla="*/ 1923 w 10000"/>
                <a:gd name="connsiteY8" fmla="*/ 9681 h 10000"/>
                <a:gd name="connsiteX9" fmla="*/ 1421 w 10000"/>
                <a:gd name="connsiteY9" fmla="*/ 9509 h 10000"/>
                <a:gd name="connsiteX10" fmla="*/ 1150 w 10000"/>
                <a:gd name="connsiteY10" fmla="*/ 9318 h 10000"/>
                <a:gd name="connsiteX11" fmla="*/ 782 w 10000"/>
                <a:gd name="connsiteY11" fmla="*/ 8891 h 10000"/>
                <a:gd name="connsiteX12" fmla="*/ 602 w 10000"/>
                <a:gd name="connsiteY12" fmla="*/ 8420 h 10000"/>
                <a:gd name="connsiteX13" fmla="*/ 490 w 10000"/>
                <a:gd name="connsiteY13" fmla="*/ 8100 h 10000"/>
                <a:gd name="connsiteX14" fmla="*/ 356 w 10000"/>
                <a:gd name="connsiteY14" fmla="*/ 7672 h 10000"/>
                <a:gd name="connsiteX15" fmla="*/ 255 w 10000"/>
                <a:gd name="connsiteY15" fmla="*/ 7180 h 10000"/>
                <a:gd name="connsiteX16" fmla="*/ 131 w 10000"/>
                <a:gd name="connsiteY16" fmla="*/ 6285 h 10000"/>
                <a:gd name="connsiteX17" fmla="*/ 43 w 10000"/>
                <a:gd name="connsiteY17" fmla="*/ 5602 h 10000"/>
                <a:gd name="connsiteX18" fmla="*/ 76 w 10000"/>
                <a:gd name="connsiteY18" fmla="*/ 4039 h 10000"/>
                <a:gd name="connsiteX19" fmla="*/ 267 w 10000"/>
                <a:gd name="connsiteY19" fmla="*/ 3444 h 10000"/>
                <a:gd name="connsiteX20" fmla="*/ 480 w 10000"/>
                <a:gd name="connsiteY20" fmla="*/ 2909 h 10000"/>
                <a:gd name="connsiteX21" fmla="*/ 680 w 10000"/>
                <a:gd name="connsiteY21" fmla="*/ 2397 h 10000"/>
                <a:gd name="connsiteX22" fmla="*/ 1073 w 10000"/>
                <a:gd name="connsiteY22" fmla="*/ 1755 h 10000"/>
                <a:gd name="connsiteX23" fmla="*/ 1388 w 10000"/>
                <a:gd name="connsiteY23" fmla="*/ 1477 h 10000"/>
                <a:gd name="connsiteX24" fmla="*/ 1923 w 10000"/>
                <a:gd name="connsiteY24" fmla="*/ 1499 h 10000"/>
                <a:gd name="connsiteX25" fmla="*/ 2382 w 10000"/>
                <a:gd name="connsiteY25" fmla="*/ 2184 h 10000"/>
                <a:gd name="connsiteX26" fmla="*/ 2630 w 10000"/>
                <a:gd name="connsiteY26" fmla="*/ 2718 h 10000"/>
                <a:gd name="connsiteX27" fmla="*/ 2920 w 10000"/>
                <a:gd name="connsiteY27" fmla="*/ 3249 h 10000"/>
                <a:gd name="connsiteX28" fmla="*/ 3222 w 10000"/>
                <a:gd name="connsiteY28" fmla="*/ 3677 h 10000"/>
                <a:gd name="connsiteX29" fmla="*/ 3425 w 10000"/>
                <a:gd name="connsiteY29" fmla="*/ 3955 h 10000"/>
                <a:gd name="connsiteX30" fmla="*/ 3638 w 10000"/>
                <a:gd name="connsiteY30" fmla="*/ 4192 h 10000"/>
                <a:gd name="connsiteX31" fmla="*/ 3950 w 10000"/>
                <a:gd name="connsiteY31" fmla="*/ 4295 h 10000"/>
                <a:gd name="connsiteX32" fmla="*/ 5003 w 10000"/>
                <a:gd name="connsiteY32" fmla="*/ 4192 h 10000"/>
                <a:gd name="connsiteX33" fmla="*/ 5339 w 10000"/>
                <a:gd name="connsiteY33" fmla="*/ 3914 h 10000"/>
                <a:gd name="connsiteX34" fmla="*/ 5642 w 10000"/>
                <a:gd name="connsiteY34" fmla="*/ 3593 h 10000"/>
                <a:gd name="connsiteX35" fmla="*/ 5944 w 10000"/>
                <a:gd name="connsiteY35" fmla="*/ 3379 h 10000"/>
                <a:gd name="connsiteX36" fmla="*/ 6157 w 10000"/>
                <a:gd name="connsiteY36" fmla="*/ 3188 h 10000"/>
                <a:gd name="connsiteX37" fmla="*/ 6256 w 10000"/>
                <a:gd name="connsiteY37" fmla="*/ 3039 h 10000"/>
                <a:gd name="connsiteX38" fmla="*/ 6527 w 10000"/>
                <a:gd name="connsiteY38" fmla="*/ 2825 h 10000"/>
                <a:gd name="connsiteX39" fmla="*/ 6951 w 10000"/>
                <a:gd name="connsiteY39" fmla="*/ 2653 h 10000"/>
                <a:gd name="connsiteX40" fmla="*/ 8648 w 10000"/>
                <a:gd name="connsiteY40" fmla="*/ 0 h 10000"/>
                <a:gd name="connsiteX41" fmla="*/ 9539 w 10000"/>
                <a:gd name="connsiteY41" fmla="*/ 1195 h 10000"/>
                <a:gd name="connsiteX42" fmla="*/ 9783 w 10000"/>
                <a:gd name="connsiteY42" fmla="*/ 3128 h 10000"/>
                <a:gd name="connsiteX43" fmla="*/ 9963 w 10000"/>
                <a:gd name="connsiteY43" fmla="*/ 4724 h 10000"/>
                <a:gd name="connsiteX44" fmla="*/ 9996 w 10000"/>
                <a:gd name="connsiteY44" fmla="*/ 7286 h 10000"/>
                <a:gd name="connsiteX45" fmla="*/ 9896 w 10000"/>
                <a:gd name="connsiteY45" fmla="*/ 7802 h 10000"/>
                <a:gd name="connsiteX46" fmla="*/ 9707 w 10000"/>
                <a:gd name="connsiteY46" fmla="*/ 8592 h 10000"/>
                <a:gd name="connsiteX47" fmla="*/ 9628 w 10000"/>
                <a:gd name="connsiteY47" fmla="*/ 8849 h 10000"/>
                <a:gd name="connsiteX48" fmla="*/ 9347 w 10000"/>
                <a:gd name="connsiteY48" fmla="*/ 9296 h 10000"/>
                <a:gd name="connsiteX0" fmla="*/ 9347 w 10000"/>
                <a:gd name="connsiteY0" fmla="*/ 9401 h 10105"/>
                <a:gd name="connsiteX1" fmla="*/ 9111 w 10000"/>
                <a:gd name="connsiteY1" fmla="*/ 9572 h 10105"/>
                <a:gd name="connsiteX2" fmla="*/ 8855 w 10000"/>
                <a:gd name="connsiteY2" fmla="*/ 9637 h 10105"/>
                <a:gd name="connsiteX3" fmla="*/ 8397 w 10000"/>
                <a:gd name="connsiteY3" fmla="*/ 9763 h 10105"/>
                <a:gd name="connsiteX4" fmla="*/ 6436 w 10000"/>
                <a:gd name="connsiteY4" fmla="*/ 9893 h 10105"/>
                <a:gd name="connsiteX5" fmla="*/ 5081 w 10000"/>
                <a:gd name="connsiteY5" fmla="*/ 10061 h 10105"/>
                <a:gd name="connsiteX6" fmla="*/ 2484 w 10000"/>
                <a:gd name="connsiteY6" fmla="*/ 9935 h 10105"/>
                <a:gd name="connsiteX7" fmla="*/ 2226 w 10000"/>
                <a:gd name="connsiteY7" fmla="*/ 9871 h 10105"/>
                <a:gd name="connsiteX8" fmla="*/ 1923 w 10000"/>
                <a:gd name="connsiteY8" fmla="*/ 9786 h 10105"/>
                <a:gd name="connsiteX9" fmla="*/ 1421 w 10000"/>
                <a:gd name="connsiteY9" fmla="*/ 9614 h 10105"/>
                <a:gd name="connsiteX10" fmla="*/ 1150 w 10000"/>
                <a:gd name="connsiteY10" fmla="*/ 9423 h 10105"/>
                <a:gd name="connsiteX11" fmla="*/ 782 w 10000"/>
                <a:gd name="connsiteY11" fmla="*/ 8996 h 10105"/>
                <a:gd name="connsiteX12" fmla="*/ 602 w 10000"/>
                <a:gd name="connsiteY12" fmla="*/ 8525 h 10105"/>
                <a:gd name="connsiteX13" fmla="*/ 490 w 10000"/>
                <a:gd name="connsiteY13" fmla="*/ 8205 h 10105"/>
                <a:gd name="connsiteX14" fmla="*/ 356 w 10000"/>
                <a:gd name="connsiteY14" fmla="*/ 7777 h 10105"/>
                <a:gd name="connsiteX15" fmla="*/ 255 w 10000"/>
                <a:gd name="connsiteY15" fmla="*/ 7285 h 10105"/>
                <a:gd name="connsiteX16" fmla="*/ 131 w 10000"/>
                <a:gd name="connsiteY16" fmla="*/ 6390 h 10105"/>
                <a:gd name="connsiteX17" fmla="*/ 43 w 10000"/>
                <a:gd name="connsiteY17" fmla="*/ 5707 h 10105"/>
                <a:gd name="connsiteX18" fmla="*/ 76 w 10000"/>
                <a:gd name="connsiteY18" fmla="*/ 4144 h 10105"/>
                <a:gd name="connsiteX19" fmla="*/ 267 w 10000"/>
                <a:gd name="connsiteY19" fmla="*/ 3549 h 10105"/>
                <a:gd name="connsiteX20" fmla="*/ 480 w 10000"/>
                <a:gd name="connsiteY20" fmla="*/ 3014 h 10105"/>
                <a:gd name="connsiteX21" fmla="*/ 680 w 10000"/>
                <a:gd name="connsiteY21" fmla="*/ 2502 h 10105"/>
                <a:gd name="connsiteX22" fmla="*/ 1073 w 10000"/>
                <a:gd name="connsiteY22" fmla="*/ 1860 h 10105"/>
                <a:gd name="connsiteX23" fmla="*/ 1388 w 10000"/>
                <a:gd name="connsiteY23" fmla="*/ 1582 h 10105"/>
                <a:gd name="connsiteX24" fmla="*/ 1923 w 10000"/>
                <a:gd name="connsiteY24" fmla="*/ 1604 h 10105"/>
                <a:gd name="connsiteX25" fmla="*/ 2382 w 10000"/>
                <a:gd name="connsiteY25" fmla="*/ 2289 h 10105"/>
                <a:gd name="connsiteX26" fmla="*/ 2630 w 10000"/>
                <a:gd name="connsiteY26" fmla="*/ 2823 h 10105"/>
                <a:gd name="connsiteX27" fmla="*/ 2920 w 10000"/>
                <a:gd name="connsiteY27" fmla="*/ 3354 h 10105"/>
                <a:gd name="connsiteX28" fmla="*/ 3222 w 10000"/>
                <a:gd name="connsiteY28" fmla="*/ 3782 h 10105"/>
                <a:gd name="connsiteX29" fmla="*/ 3425 w 10000"/>
                <a:gd name="connsiteY29" fmla="*/ 4060 h 10105"/>
                <a:gd name="connsiteX30" fmla="*/ 3638 w 10000"/>
                <a:gd name="connsiteY30" fmla="*/ 4297 h 10105"/>
                <a:gd name="connsiteX31" fmla="*/ 3950 w 10000"/>
                <a:gd name="connsiteY31" fmla="*/ 4400 h 10105"/>
                <a:gd name="connsiteX32" fmla="*/ 5003 w 10000"/>
                <a:gd name="connsiteY32" fmla="*/ 4297 h 10105"/>
                <a:gd name="connsiteX33" fmla="*/ 5339 w 10000"/>
                <a:gd name="connsiteY33" fmla="*/ 4019 h 10105"/>
                <a:gd name="connsiteX34" fmla="*/ 5642 w 10000"/>
                <a:gd name="connsiteY34" fmla="*/ 3698 h 10105"/>
                <a:gd name="connsiteX35" fmla="*/ 5944 w 10000"/>
                <a:gd name="connsiteY35" fmla="*/ 3484 h 10105"/>
                <a:gd name="connsiteX36" fmla="*/ 6157 w 10000"/>
                <a:gd name="connsiteY36" fmla="*/ 3293 h 10105"/>
                <a:gd name="connsiteX37" fmla="*/ 6256 w 10000"/>
                <a:gd name="connsiteY37" fmla="*/ 3144 h 10105"/>
                <a:gd name="connsiteX38" fmla="*/ 6527 w 10000"/>
                <a:gd name="connsiteY38" fmla="*/ 2930 h 10105"/>
                <a:gd name="connsiteX39" fmla="*/ 7767 w 10000"/>
                <a:gd name="connsiteY39" fmla="*/ 267 h 10105"/>
                <a:gd name="connsiteX40" fmla="*/ 8648 w 10000"/>
                <a:gd name="connsiteY40" fmla="*/ 105 h 10105"/>
                <a:gd name="connsiteX41" fmla="*/ 9539 w 10000"/>
                <a:gd name="connsiteY41" fmla="*/ 1300 h 10105"/>
                <a:gd name="connsiteX42" fmla="*/ 9783 w 10000"/>
                <a:gd name="connsiteY42" fmla="*/ 3233 h 10105"/>
                <a:gd name="connsiteX43" fmla="*/ 9963 w 10000"/>
                <a:gd name="connsiteY43" fmla="*/ 4829 h 10105"/>
                <a:gd name="connsiteX44" fmla="*/ 9996 w 10000"/>
                <a:gd name="connsiteY44" fmla="*/ 7391 h 10105"/>
                <a:gd name="connsiteX45" fmla="*/ 9896 w 10000"/>
                <a:gd name="connsiteY45" fmla="*/ 7907 h 10105"/>
                <a:gd name="connsiteX46" fmla="*/ 9707 w 10000"/>
                <a:gd name="connsiteY46" fmla="*/ 8697 h 10105"/>
                <a:gd name="connsiteX47" fmla="*/ 9628 w 10000"/>
                <a:gd name="connsiteY47" fmla="*/ 8954 h 10105"/>
                <a:gd name="connsiteX48" fmla="*/ 9347 w 10000"/>
                <a:gd name="connsiteY48" fmla="*/ 9401 h 10105"/>
                <a:gd name="connsiteX0" fmla="*/ 9347 w 10000"/>
                <a:gd name="connsiteY0" fmla="*/ 9362 h 10066"/>
                <a:gd name="connsiteX1" fmla="*/ 9111 w 10000"/>
                <a:gd name="connsiteY1" fmla="*/ 9533 h 10066"/>
                <a:gd name="connsiteX2" fmla="*/ 8855 w 10000"/>
                <a:gd name="connsiteY2" fmla="*/ 9598 h 10066"/>
                <a:gd name="connsiteX3" fmla="*/ 8397 w 10000"/>
                <a:gd name="connsiteY3" fmla="*/ 9724 h 10066"/>
                <a:gd name="connsiteX4" fmla="*/ 6436 w 10000"/>
                <a:gd name="connsiteY4" fmla="*/ 9854 h 10066"/>
                <a:gd name="connsiteX5" fmla="*/ 5081 w 10000"/>
                <a:gd name="connsiteY5" fmla="*/ 10022 h 10066"/>
                <a:gd name="connsiteX6" fmla="*/ 2484 w 10000"/>
                <a:gd name="connsiteY6" fmla="*/ 9896 h 10066"/>
                <a:gd name="connsiteX7" fmla="*/ 2226 w 10000"/>
                <a:gd name="connsiteY7" fmla="*/ 9832 h 10066"/>
                <a:gd name="connsiteX8" fmla="*/ 1923 w 10000"/>
                <a:gd name="connsiteY8" fmla="*/ 9747 h 10066"/>
                <a:gd name="connsiteX9" fmla="*/ 1421 w 10000"/>
                <a:gd name="connsiteY9" fmla="*/ 9575 h 10066"/>
                <a:gd name="connsiteX10" fmla="*/ 1150 w 10000"/>
                <a:gd name="connsiteY10" fmla="*/ 9384 h 10066"/>
                <a:gd name="connsiteX11" fmla="*/ 782 w 10000"/>
                <a:gd name="connsiteY11" fmla="*/ 8957 h 10066"/>
                <a:gd name="connsiteX12" fmla="*/ 602 w 10000"/>
                <a:gd name="connsiteY12" fmla="*/ 8486 h 10066"/>
                <a:gd name="connsiteX13" fmla="*/ 490 w 10000"/>
                <a:gd name="connsiteY13" fmla="*/ 8166 h 10066"/>
                <a:gd name="connsiteX14" fmla="*/ 356 w 10000"/>
                <a:gd name="connsiteY14" fmla="*/ 7738 h 10066"/>
                <a:gd name="connsiteX15" fmla="*/ 255 w 10000"/>
                <a:gd name="connsiteY15" fmla="*/ 7246 h 10066"/>
                <a:gd name="connsiteX16" fmla="*/ 131 w 10000"/>
                <a:gd name="connsiteY16" fmla="*/ 6351 h 10066"/>
                <a:gd name="connsiteX17" fmla="*/ 43 w 10000"/>
                <a:gd name="connsiteY17" fmla="*/ 5668 h 10066"/>
                <a:gd name="connsiteX18" fmla="*/ 76 w 10000"/>
                <a:gd name="connsiteY18" fmla="*/ 4105 h 10066"/>
                <a:gd name="connsiteX19" fmla="*/ 267 w 10000"/>
                <a:gd name="connsiteY19" fmla="*/ 3510 h 10066"/>
                <a:gd name="connsiteX20" fmla="*/ 480 w 10000"/>
                <a:gd name="connsiteY20" fmla="*/ 2975 h 10066"/>
                <a:gd name="connsiteX21" fmla="*/ 680 w 10000"/>
                <a:gd name="connsiteY21" fmla="*/ 2463 h 10066"/>
                <a:gd name="connsiteX22" fmla="*/ 1073 w 10000"/>
                <a:gd name="connsiteY22" fmla="*/ 1821 h 10066"/>
                <a:gd name="connsiteX23" fmla="*/ 1388 w 10000"/>
                <a:gd name="connsiteY23" fmla="*/ 1543 h 10066"/>
                <a:gd name="connsiteX24" fmla="*/ 1923 w 10000"/>
                <a:gd name="connsiteY24" fmla="*/ 1565 h 10066"/>
                <a:gd name="connsiteX25" fmla="*/ 2382 w 10000"/>
                <a:gd name="connsiteY25" fmla="*/ 2250 h 10066"/>
                <a:gd name="connsiteX26" fmla="*/ 2630 w 10000"/>
                <a:gd name="connsiteY26" fmla="*/ 2784 h 10066"/>
                <a:gd name="connsiteX27" fmla="*/ 2920 w 10000"/>
                <a:gd name="connsiteY27" fmla="*/ 3315 h 10066"/>
                <a:gd name="connsiteX28" fmla="*/ 3222 w 10000"/>
                <a:gd name="connsiteY28" fmla="*/ 3743 h 10066"/>
                <a:gd name="connsiteX29" fmla="*/ 3425 w 10000"/>
                <a:gd name="connsiteY29" fmla="*/ 4021 h 10066"/>
                <a:gd name="connsiteX30" fmla="*/ 3638 w 10000"/>
                <a:gd name="connsiteY30" fmla="*/ 4258 h 10066"/>
                <a:gd name="connsiteX31" fmla="*/ 3950 w 10000"/>
                <a:gd name="connsiteY31" fmla="*/ 4361 h 10066"/>
                <a:gd name="connsiteX32" fmla="*/ 5003 w 10000"/>
                <a:gd name="connsiteY32" fmla="*/ 4258 h 10066"/>
                <a:gd name="connsiteX33" fmla="*/ 5339 w 10000"/>
                <a:gd name="connsiteY33" fmla="*/ 3980 h 10066"/>
                <a:gd name="connsiteX34" fmla="*/ 5642 w 10000"/>
                <a:gd name="connsiteY34" fmla="*/ 3659 h 10066"/>
                <a:gd name="connsiteX35" fmla="*/ 5944 w 10000"/>
                <a:gd name="connsiteY35" fmla="*/ 3445 h 10066"/>
                <a:gd name="connsiteX36" fmla="*/ 6157 w 10000"/>
                <a:gd name="connsiteY36" fmla="*/ 3254 h 10066"/>
                <a:gd name="connsiteX37" fmla="*/ 6256 w 10000"/>
                <a:gd name="connsiteY37" fmla="*/ 3105 h 10066"/>
                <a:gd name="connsiteX38" fmla="*/ 6527 w 10000"/>
                <a:gd name="connsiteY38" fmla="*/ 2891 h 10066"/>
                <a:gd name="connsiteX39" fmla="*/ 7767 w 10000"/>
                <a:gd name="connsiteY39" fmla="*/ 228 h 10066"/>
                <a:gd name="connsiteX40" fmla="*/ 8830 w 10000"/>
                <a:gd name="connsiteY40" fmla="*/ 157 h 10066"/>
                <a:gd name="connsiteX41" fmla="*/ 9539 w 10000"/>
                <a:gd name="connsiteY41" fmla="*/ 1261 h 10066"/>
                <a:gd name="connsiteX42" fmla="*/ 9783 w 10000"/>
                <a:gd name="connsiteY42" fmla="*/ 3194 h 10066"/>
                <a:gd name="connsiteX43" fmla="*/ 9963 w 10000"/>
                <a:gd name="connsiteY43" fmla="*/ 4790 h 10066"/>
                <a:gd name="connsiteX44" fmla="*/ 9996 w 10000"/>
                <a:gd name="connsiteY44" fmla="*/ 7352 h 10066"/>
                <a:gd name="connsiteX45" fmla="*/ 9896 w 10000"/>
                <a:gd name="connsiteY45" fmla="*/ 7868 h 10066"/>
                <a:gd name="connsiteX46" fmla="*/ 9707 w 10000"/>
                <a:gd name="connsiteY46" fmla="*/ 8658 h 10066"/>
                <a:gd name="connsiteX47" fmla="*/ 9628 w 10000"/>
                <a:gd name="connsiteY47" fmla="*/ 8915 h 10066"/>
                <a:gd name="connsiteX48" fmla="*/ 9347 w 10000"/>
                <a:gd name="connsiteY48" fmla="*/ 9362 h 10066"/>
                <a:gd name="connsiteX0" fmla="*/ 9347 w 10000"/>
                <a:gd name="connsiteY0" fmla="*/ 9304 h 10008"/>
                <a:gd name="connsiteX1" fmla="*/ 9111 w 10000"/>
                <a:gd name="connsiteY1" fmla="*/ 9475 h 10008"/>
                <a:gd name="connsiteX2" fmla="*/ 8855 w 10000"/>
                <a:gd name="connsiteY2" fmla="*/ 9540 h 10008"/>
                <a:gd name="connsiteX3" fmla="*/ 8397 w 10000"/>
                <a:gd name="connsiteY3" fmla="*/ 9666 h 10008"/>
                <a:gd name="connsiteX4" fmla="*/ 6436 w 10000"/>
                <a:gd name="connsiteY4" fmla="*/ 9796 h 10008"/>
                <a:gd name="connsiteX5" fmla="*/ 5081 w 10000"/>
                <a:gd name="connsiteY5" fmla="*/ 9964 h 10008"/>
                <a:gd name="connsiteX6" fmla="*/ 2484 w 10000"/>
                <a:gd name="connsiteY6" fmla="*/ 9838 h 10008"/>
                <a:gd name="connsiteX7" fmla="*/ 2226 w 10000"/>
                <a:gd name="connsiteY7" fmla="*/ 9774 h 10008"/>
                <a:gd name="connsiteX8" fmla="*/ 1923 w 10000"/>
                <a:gd name="connsiteY8" fmla="*/ 9689 h 10008"/>
                <a:gd name="connsiteX9" fmla="*/ 1421 w 10000"/>
                <a:gd name="connsiteY9" fmla="*/ 9517 h 10008"/>
                <a:gd name="connsiteX10" fmla="*/ 1150 w 10000"/>
                <a:gd name="connsiteY10" fmla="*/ 9326 h 10008"/>
                <a:gd name="connsiteX11" fmla="*/ 782 w 10000"/>
                <a:gd name="connsiteY11" fmla="*/ 8899 h 10008"/>
                <a:gd name="connsiteX12" fmla="*/ 602 w 10000"/>
                <a:gd name="connsiteY12" fmla="*/ 8428 h 10008"/>
                <a:gd name="connsiteX13" fmla="*/ 490 w 10000"/>
                <a:gd name="connsiteY13" fmla="*/ 8108 h 10008"/>
                <a:gd name="connsiteX14" fmla="*/ 356 w 10000"/>
                <a:gd name="connsiteY14" fmla="*/ 7680 h 10008"/>
                <a:gd name="connsiteX15" fmla="*/ 255 w 10000"/>
                <a:gd name="connsiteY15" fmla="*/ 7188 h 10008"/>
                <a:gd name="connsiteX16" fmla="*/ 131 w 10000"/>
                <a:gd name="connsiteY16" fmla="*/ 6293 h 10008"/>
                <a:gd name="connsiteX17" fmla="*/ 43 w 10000"/>
                <a:gd name="connsiteY17" fmla="*/ 5610 h 10008"/>
                <a:gd name="connsiteX18" fmla="*/ 76 w 10000"/>
                <a:gd name="connsiteY18" fmla="*/ 4047 h 10008"/>
                <a:gd name="connsiteX19" fmla="*/ 267 w 10000"/>
                <a:gd name="connsiteY19" fmla="*/ 3452 h 10008"/>
                <a:gd name="connsiteX20" fmla="*/ 480 w 10000"/>
                <a:gd name="connsiteY20" fmla="*/ 2917 h 10008"/>
                <a:gd name="connsiteX21" fmla="*/ 680 w 10000"/>
                <a:gd name="connsiteY21" fmla="*/ 2405 h 10008"/>
                <a:gd name="connsiteX22" fmla="*/ 1073 w 10000"/>
                <a:gd name="connsiteY22" fmla="*/ 1763 h 10008"/>
                <a:gd name="connsiteX23" fmla="*/ 1388 w 10000"/>
                <a:gd name="connsiteY23" fmla="*/ 1485 h 10008"/>
                <a:gd name="connsiteX24" fmla="*/ 1923 w 10000"/>
                <a:gd name="connsiteY24" fmla="*/ 1507 h 10008"/>
                <a:gd name="connsiteX25" fmla="*/ 2382 w 10000"/>
                <a:gd name="connsiteY25" fmla="*/ 2192 h 10008"/>
                <a:gd name="connsiteX26" fmla="*/ 2630 w 10000"/>
                <a:gd name="connsiteY26" fmla="*/ 2726 h 10008"/>
                <a:gd name="connsiteX27" fmla="*/ 2920 w 10000"/>
                <a:gd name="connsiteY27" fmla="*/ 3257 h 10008"/>
                <a:gd name="connsiteX28" fmla="*/ 3222 w 10000"/>
                <a:gd name="connsiteY28" fmla="*/ 3685 h 10008"/>
                <a:gd name="connsiteX29" fmla="*/ 3425 w 10000"/>
                <a:gd name="connsiteY29" fmla="*/ 3963 h 10008"/>
                <a:gd name="connsiteX30" fmla="*/ 3638 w 10000"/>
                <a:gd name="connsiteY30" fmla="*/ 4200 h 10008"/>
                <a:gd name="connsiteX31" fmla="*/ 3950 w 10000"/>
                <a:gd name="connsiteY31" fmla="*/ 4303 h 10008"/>
                <a:gd name="connsiteX32" fmla="*/ 5003 w 10000"/>
                <a:gd name="connsiteY32" fmla="*/ 4200 h 10008"/>
                <a:gd name="connsiteX33" fmla="*/ 5339 w 10000"/>
                <a:gd name="connsiteY33" fmla="*/ 3922 h 10008"/>
                <a:gd name="connsiteX34" fmla="*/ 5642 w 10000"/>
                <a:gd name="connsiteY34" fmla="*/ 3601 h 10008"/>
                <a:gd name="connsiteX35" fmla="*/ 5944 w 10000"/>
                <a:gd name="connsiteY35" fmla="*/ 3387 h 10008"/>
                <a:gd name="connsiteX36" fmla="*/ 6157 w 10000"/>
                <a:gd name="connsiteY36" fmla="*/ 3196 h 10008"/>
                <a:gd name="connsiteX37" fmla="*/ 6256 w 10000"/>
                <a:gd name="connsiteY37" fmla="*/ 3047 h 10008"/>
                <a:gd name="connsiteX38" fmla="*/ 6527 w 10000"/>
                <a:gd name="connsiteY38" fmla="*/ 2833 h 10008"/>
                <a:gd name="connsiteX39" fmla="*/ 7767 w 10000"/>
                <a:gd name="connsiteY39" fmla="*/ 170 h 10008"/>
                <a:gd name="connsiteX40" fmla="*/ 7873 w 10000"/>
                <a:gd name="connsiteY40" fmla="*/ 255 h 10008"/>
                <a:gd name="connsiteX41" fmla="*/ 8830 w 10000"/>
                <a:gd name="connsiteY41" fmla="*/ 99 h 10008"/>
                <a:gd name="connsiteX42" fmla="*/ 9539 w 10000"/>
                <a:gd name="connsiteY42" fmla="*/ 1203 h 10008"/>
                <a:gd name="connsiteX43" fmla="*/ 9783 w 10000"/>
                <a:gd name="connsiteY43" fmla="*/ 3136 h 10008"/>
                <a:gd name="connsiteX44" fmla="*/ 9963 w 10000"/>
                <a:gd name="connsiteY44" fmla="*/ 4732 h 10008"/>
                <a:gd name="connsiteX45" fmla="*/ 9996 w 10000"/>
                <a:gd name="connsiteY45" fmla="*/ 7294 h 10008"/>
                <a:gd name="connsiteX46" fmla="*/ 9896 w 10000"/>
                <a:gd name="connsiteY46" fmla="*/ 7810 h 10008"/>
                <a:gd name="connsiteX47" fmla="*/ 9707 w 10000"/>
                <a:gd name="connsiteY47" fmla="*/ 8600 h 10008"/>
                <a:gd name="connsiteX48" fmla="*/ 9628 w 10000"/>
                <a:gd name="connsiteY48" fmla="*/ 8857 h 10008"/>
                <a:gd name="connsiteX49" fmla="*/ 9347 w 10000"/>
                <a:gd name="connsiteY49" fmla="*/ 9304 h 10008"/>
                <a:gd name="connsiteX0" fmla="*/ 9347 w 10000"/>
                <a:gd name="connsiteY0" fmla="*/ 9258 h 9962"/>
                <a:gd name="connsiteX1" fmla="*/ 9111 w 10000"/>
                <a:gd name="connsiteY1" fmla="*/ 9429 h 9962"/>
                <a:gd name="connsiteX2" fmla="*/ 8855 w 10000"/>
                <a:gd name="connsiteY2" fmla="*/ 9494 h 9962"/>
                <a:gd name="connsiteX3" fmla="*/ 8397 w 10000"/>
                <a:gd name="connsiteY3" fmla="*/ 9620 h 9962"/>
                <a:gd name="connsiteX4" fmla="*/ 6436 w 10000"/>
                <a:gd name="connsiteY4" fmla="*/ 9750 h 9962"/>
                <a:gd name="connsiteX5" fmla="*/ 5081 w 10000"/>
                <a:gd name="connsiteY5" fmla="*/ 9918 h 9962"/>
                <a:gd name="connsiteX6" fmla="*/ 2484 w 10000"/>
                <a:gd name="connsiteY6" fmla="*/ 9792 h 9962"/>
                <a:gd name="connsiteX7" fmla="*/ 2226 w 10000"/>
                <a:gd name="connsiteY7" fmla="*/ 9728 h 9962"/>
                <a:gd name="connsiteX8" fmla="*/ 1923 w 10000"/>
                <a:gd name="connsiteY8" fmla="*/ 9643 h 9962"/>
                <a:gd name="connsiteX9" fmla="*/ 1421 w 10000"/>
                <a:gd name="connsiteY9" fmla="*/ 9471 h 9962"/>
                <a:gd name="connsiteX10" fmla="*/ 1150 w 10000"/>
                <a:gd name="connsiteY10" fmla="*/ 9280 h 9962"/>
                <a:gd name="connsiteX11" fmla="*/ 782 w 10000"/>
                <a:gd name="connsiteY11" fmla="*/ 8853 h 9962"/>
                <a:gd name="connsiteX12" fmla="*/ 602 w 10000"/>
                <a:gd name="connsiteY12" fmla="*/ 8382 h 9962"/>
                <a:gd name="connsiteX13" fmla="*/ 490 w 10000"/>
                <a:gd name="connsiteY13" fmla="*/ 8062 h 9962"/>
                <a:gd name="connsiteX14" fmla="*/ 356 w 10000"/>
                <a:gd name="connsiteY14" fmla="*/ 7634 h 9962"/>
                <a:gd name="connsiteX15" fmla="*/ 255 w 10000"/>
                <a:gd name="connsiteY15" fmla="*/ 7142 h 9962"/>
                <a:gd name="connsiteX16" fmla="*/ 131 w 10000"/>
                <a:gd name="connsiteY16" fmla="*/ 6247 h 9962"/>
                <a:gd name="connsiteX17" fmla="*/ 43 w 10000"/>
                <a:gd name="connsiteY17" fmla="*/ 5564 h 9962"/>
                <a:gd name="connsiteX18" fmla="*/ 76 w 10000"/>
                <a:gd name="connsiteY18" fmla="*/ 4001 h 9962"/>
                <a:gd name="connsiteX19" fmla="*/ 267 w 10000"/>
                <a:gd name="connsiteY19" fmla="*/ 3406 h 9962"/>
                <a:gd name="connsiteX20" fmla="*/ 480 w 10000"/>
                <a:gd name="connsiteY20" fmla="*/ 2871 h 9962"/>
                <a:gd name="connsiteX21" fmla="*/ 680 w 10000"/>
                <a:gd name="connsiteY21" fmla="*/ 2359 h 9962"/>
                <a:gd name="connsiteX22" fmla="*/ 1073 w 10000"/>
                <a:gd name="connsiteY22" fmla="*/ 1717 h 9962"/>
                <a:gd name="connsiteX23" fmla="*/ 1388 w 10000"/>
                <a:gd name="connsiteY23" fmla="*/ 1439 h 9962"/>
                <a:gd name="connsiteX24" fmla="*/ 1923 w 10000"/>
                <a:gd name="connsiteY24" fmla="*/ 1461 h 9962"/>
                <a:gd name="connsiteX25" fmla="*/ 2382 w 10000"/>
                <a:gd name="connsiteY25" fmla="*/ 2146 h 9962"/>
                <a:gd name="connsiteX26" fmla="*/ 2630 w 10000"/>
                <a:gd name="connsiteY26" fmla="*/ 2680 h 9962"/>
                <a:gd name="connsiteX27" fmla="*/ 2920 w 10000"/>
                <a:gd name="connsiteY27" fmla="*/ 3211 h 9962"/>
                <a:gd name="connsiteX28" fmla="*/ 3222 w 10000"/>
                <a:gd name="connsiteY28" fmla="*/ 3639 h 9962"/>
                <a:gd name="connsiteX29" fmla="*/ 3425 w 10000"/>
                <a:gd name="connsiteY29" fmla="*/ 3917 h 9962"/>
                <a:gd name="connsiteX30" fmla="*/ 3638 w 10000"/>
                <a:gd name="connsiteY30" fmla="*/ 4154 h 9962"/>
                <a:gd name="connsiteX31" fmla="*/ 3950 w 10000"/>
                <a:gd name="connsiteY31" fmla="*/ 4257 h 9962"/>
                <a:gd name="connsiteX32" fmla="*/ 5003 w 10000"/>
                <a:gd name="connsiteY32" fmla="*/ 4154 h 9962"/>
                <a:gd name="connsiteX33" fmla="*/ 5339 w 10000"/>
                <a:gd name="connsiteY33" fmla="*/ 3876 h 9962"/>
                <a:gd name="connsiteX34" fmla="*/ 5642 w 10000"/>
                <a:gd name="connsiteY34" fmla="*/ 3555 h 9962"/>
                <a:gd name="connsiteX35" fmla="*/ 5944 w 10000"/>
                <a:gd name="connsiteY35" fmla="*/ 3341 h 9962"/>
                <a:gd name="connsiteX36" fmla="*/ 6157 w 10000"/>
                <a:gd name="connsiteY36" fmla="*/ 3150 h 9962"/>
                <a:gd name="connsiteX37" fmla="*/ 6256 w 10000"/>
                <a:gd name="connsiteY37" fmla="*/ 3001 h 9962"/>
                <a:gd name="connsiteX38" fmla="*/ 6527 w 10000"/>
                <a:gd name="connsiteY38" fmla="*/ 2787 h 9962"/>
                <a:gd name="connsiteX39" fmla="*/ 7873 w 10000"/>
                <a:gd name="connsiteY39" fmla="*/ 209 h 9962"/>
                <a:gd name="connsiteX40" fmla="*/ 8830 w 10000"/>
                <a:gd name="connsiteY40" fmla="*/ 53 h 9962"/>
                <a:gd name="connsiteX41" fmla="*/ 9539 w 10000"/>
                <a:gd name="connsiteY41" fmla="*/ 1157 h 9962"/>
                <a:gd name="connsiteX42" fmla="*/ 9783 w 10000"/>
                <a:gd name="connsiteY42" fmla="*/ 3090 h 9962"/>
                <a:gd name="connsiteX43" fmla="*/ 9963 w 10000"/>
                <a:gd name="connsiteY43" fmla="*/ 4686 h 9962"/>
                <a:gd name="connsiteX44" fmla="*/ 9996 w 10000"/>
                <a:gd name="connsiteY44" fmla="*/ 7248 h 9962"/>
                <a:gd name="connsiteX45" fmla="*/ 9896 w 10000"/>
                <a:gd name="connsiteY45" fmla="*/ 7764 h 9962"/>
                <a:gd name="connsiteX46" fmla="*/ 9707 w 10000"/>
                <a:gd name="connsiteY46" fmla="*/ 8554 h 9962"/>
                <a:gd name="connsiteX47" fmla="*/ 9628 w 10000"/>
                <a:gd name="connsiteY47" fmla="*/ 8811 h 9962"/>
                <a:gd name="connsiteX48" fmla="*/ 9347 w 10000"/>
                <a:gd name="connsiteY48" fmla="*/ 9258 h 9962"/>
                <a:gd name="connsiteX0" fmla="*/ 9347 w 10000"/>
                <a:gd name="connsiteY0" fmla="*/ 9449 h 10156"/>
                <a:gd name="connsiteX1" fmla="*/ 9111 w 10000"/>
                <a:gd name="connsiteY1" fmla="*/ 9621 h 10156"/>
                <a:gd name="connsiteX2" fmla="*/ 8855 w 10000"/>
                <a:gd name="connsiteY2" fmla="*/ 9686 h 10156"/>
                <a:gd name="connsiteX3" fmla="*/ 8397 w 10000"/>
                <a:gd name="connsiteY3" fmla="*/ 9813 h 10156"/>
                <a:gd name="connsiteX4" fmla="*/ 6436 w 10000"/>
                <a:gd name="connsiteY4" fmla="*/ 9943 h 10156"/>
                <a:gd name="connsiteX5" fmla="*/ 5081 w 10000"/>
                <a:gd name="connsiteY5" fmla="*/ 10112 h 10156"/>
                <a:gd name="connsiteX6" fmla="*/ 2484 w 10000"/>
                <a:gd name="connsiteY6" fmla="*/ 9985 h 10156"/>
                <a:gd name="connsiteX7" fmla="*/ 2226 w 10000"/>
                <a:gd name="connsiteY7" fmla="*/ 9921 h 10156"/>
                <a:gd name="connsiteX8" fmla="*/ 1923 w 10000"/>
                <a:gd name="connsiteY8" fmla="*/ 9836 h 10156"/>
                <a:gd name="connsiteX9" fmla="*/ 1421 w 10000"/>
                <a:gd name="connsiteY9" fmla="*/ 9663 h 10156"/>
                <a:gd name="connsiteX10" fmla="*/ 1150 w 10000"/>
                <a:gd name="connsiteY10" fmla="*/ 9471 h 10156"/>
                <a:gd name="connsiteX11" fmla="*/ 782 w 10000"/>
                <a:gd name="connsiteY11" fmla="*/ 9043 h 10156"/>
                <a:gd name="connsiteX12" fmla="*/ 602 w 10000"/>
                <a:gd name="connsiteY12" fmla="*/ 8570 h 10156"/>
                <a:gd name="connsiteX13" fmla="*/ 490 w 10000"/>
                <a:gd name="connsiteY13" fmla="*/ 8249 h 10156"/>
                <a:gd name="connsiteX14" fmla="*/ 356 w 10000"/>
                <a:gd name="connsiteY14" fmla="*/ 7819 h 10156"/>
                <a:gd name="connsiteX15" fmla="*/ 255 w 10000"/>
                <a:gd name="connsiteY15" fmla="*/ 7325 h 10156"/>
                <a:gd name="connsiteX16" fmla="*/ 131 w 10000"/>
                <a:gd name="connsiteY16" fmla="*/ 6427 h 10156"/>
                <a:gd name="connsiteX17" fmla="*/ 43 w 10000"/>
                <a:gd name="connsiteY17" fmla="*/ 5741 h 10156"/>
                <a:gd name="connsiteX18" fmla="*/ 76 w 10000"/>
                <a:gd name="connsiteY18" fmla="*/ 4172 h 10156"/>
                <a:gd name="connsiteX19" fmla="*/ 267 w 10000"/>
                <a:gd name="connsiteY19" fmla="*/ 3575 h 10156"/>
                <a:gd name="connsiteX20" fmla="*/ 480 w 10000"/>
                <a:gd name="connsiteY20" fmla="*/ 3038 h 10156"/>
                <a:gd name="connsiteX21" fmla="*/ 680 w 10000"/>
                <a:gd name="connsiteY21" fmla="*/ 2524 h 10156"/>
                <a:gd name="connsiteX22" fmla="*/ 1073 w 10000"/>
                <a:gd name="connsiteY22" fmla="*/ 1880 h 10156"/>
                <a:gd name="connsiteX23" fmla="*/ 1388 w 10000"/>
                <a:gd name="connsiteY23" fmla="*/ 1600 h 10156"/>
                <a:gd name="connsiteX24" fmla="*/ 1923 w 10000"/>
                <a:gd name="connsiteY24" fmla="*/ 1623 h 10156"/>
                <a:gd name="connsiteX25" fmla="*/ 2382 w 10000"/>
                <a:gd name="connsiteY25" fmla="*/ 2310 h 10156"/>
                <a:gd name="connsiteX26" fmla="*/ 2630 w 10000"/>
                <a:gd name="connsiteY26" fmla="*/ 2846 h 10156"/>
                <a:gd name="connsiteX27" fmla="*/ 2920 w 10000"/>
                <a:gd name="connsiteY27" fmla="*/ 3379 h 10156"/>
                <a:gd name="connsiteX28" fmla="*/ 3222 w 10000"/>
                <a:gd name="connsiteY28" fmla="*/ 3809 h 10156"/>
                <a:gd name="connsiteX29" fmla="*/ 3425 w 10000"/>
                <a:gd name="connsiteY29" fmla="*/ 4088 h 10156"/>
                <a:gd name="connsiteX30" fmla="*/ 3638 w 10000"/>
                <a:gd name="connsiteY30" fmla="*/ 4326 h 10156"/>
                <a:gd name="connsiteX31" fmla="*/ 3950 w 10000"/>
                <a:gd name="connsiteY31" fmla="*/ 4429 h 10156"/>
                <a:gd name="connsiteX32" fmla="*/ 5003 w 10000"/>
                <a:gd name="connsiteY32" fmla="*/ 4326 h 10156"/>
                <a:gd name="connsiteX33" fmla="*/ 5339 w 10000"/>
                <a:gd name="connsiteY33" fmla="*/ 4047 h 10156"/>
                <a:gd name="connsiteX34" fmla="*/ 5642 w 10000"/>
                <a:gd name="connsiteY34" fmla="*/ 3725 h 10156"/>
                <a:gd name="connsiteX35" fmla="*/ 5944 w 10000"/>
                <a:gd name="connsiteY35" fmla="*/ 3510 h 10156"/>
                <a:gd name="connsiteX36" fmla="*/ 6157 w 10000"/>
                <a:gd name="connsiteY36" fmla="*/ 3318 h 10156"/>
                <a:gd name="connsiteX37" fmla="*/ 6256 w 10000"/>
                <a:gd name="connsiteY37" fmla="*/ 3168 h 10156"/>
                <a:gd name="connsiteX38" fmla="*/ 6527 w 10000"/>
                <a:gd name="connsiteY38" fmla="*/ 2954 h 10156"/>
                <a:gd name="connsiteX39" fmla="*/ 7787 w 10000"/>
                <a:gd name="connsiteY39" fmla="*/ 1 h 10156"/>
                <a:gd name="connsiteX40" fmla="*/ 8830 w 10000"/>
                <a:gd name="connsiteY40" fmla="*/ 209 h 10156"/>
                <a:gd name="connsiteX41" fmla="*/ 9539 w 10000"/>
                <a:gd name="connsiteY41" fmla="*/ 1317 h 10156"/>
                <a:gd name="connsiteX42" fmla="*/ 9783 w 10000"/>
                <a:gd name="connsiteY42" fmla="*/ 3258 h 10156"/>
                <a:gd name="connsiteX43" fmla="*/ 9963 w 10000"/>
                <a:gd name="connsiteY43" fmla="*/ 4860 h 10156"/>
                <a:gd name="connsiteX44" fmla="*/ 9996 w 10000"/>
                <a:gd name="connsiteY44" fmla="*/ 7432 h 10156"/>
                <a:gd name="connsiteX45" fmla="*/ 9896 w 10000"/>
                <a:gd name="connsiteY45" fmla="*/ 7950 h 10156"/>
                <a:gd name="connsiteX46" fmla="*/ 9707 w 10000"/>
                <a:gd name="connsiteY46" fmla="*/ 8743 h 10156"/>
                <a:gd name="connsiteX47" fmla="*/ 9628 w 10000"/>
                <a:gd name="connsiteY47" fmla="*/ 9001 h 10156"/>
                <a:gd name="connsiteX48" fmla="*/ 9347 w 10000"/>
                <a:gd name="connsiteY48" fmla="*/ 9449 h 10156"/>
                <a:gd name="connsiteX0" fmla="*/ 9347 w 10000"/>
                <a:gd name="connsiteY0" fmla="*/ 9546 h 10253"/>
                <a:gd name="connsiteX1" fmla="*/ 9111 w 10000"/>
                <a:gd name="connsiteY1" fmla="*/ 9718 h 10253"/>
                <a:gd name="connsiteX2" fmla="*/ 8855 w 10000"/>
                <a:gd name="connsiteY2" fmla="*/ 9783 h 10253"/>
                <a:gd name="connsiteX3" fmla="*/ 8397 w 10000"/>
                <a:gd name="connsiteY3" fmla="*/ 9910 h 10253"/>
                <a:gd name="connsiteX4" fmla="*/ 6436 w 10000"/>
                <a:gd name="connsiteY4" fmla="*/ 10040 h 10253"/>
                <a:gd name="connsiteX5" fmla="*/ 5081 w 10000"/>
                <a:gd name="connsiteY5" fmla="*/ 10209 h 10253"/>
                <a:gd name="connsiteX6" fmla="*/ 2484 w 10000"/>
                <a:gd name="connsiteY6" fmla="*/ 10082 h 10253"/>
                <a:gd name="connsiteX7" fmla="*/ 2226 w 10000"/>
                <a:gd name="connsiteY7" fmla="*/ 10018 h 10253"/>
                <a:gd name="connsiteX8" fmla="*/ 1923 w 10000"/>
                <a:gd name="connsiteY8" fmla="*/ 9933 h 10253"/>
                <a:gd name="connsiteX9" fmla="*/ 1421 w 10000"/>
                <a:gd name="connsiteY9" fmla="*/ 9760 h 10253"/>
                <a:gd name="connsiteX10" fmla="*/ 1150 w 10000"/>
                <a:gd name="connsiteY10" fmla="*/ 9568 h 10253"/>
                <a:gd name="connsiteX11" fmla="*/ 782 w 10000"/>
                <a:gd name="connsiteY11" fmla="*/ 9140 h 10253"/>
                <a:gd name="connsiteX12" fmla="*/ 602 w 10000"/>
                <a:gd name="connsiteY12" fmla="*/ 8667 h 10253"/>
                <a:gd name="connsiteX13" fmla="*/ 490 w 10000"/>
                <a:gd name="connsiteY13" fmla="*/ 8346 h 10253"/>
                <a:gd name="connsiteX14" fmla="*/ 356 w 10000"/>
                <a:gd name="connsiteY14" fmla="*/ 7916 h 10253"/>
                <a:gd name="connsiteX15" fmla="*/ 255 w 10000"/>
                <a:gd name="connsiteY15" fmla="*/ 7422 h 10253"/>
                <a:gd name="connsiteX16" fmla="*/ 131 w 10000"/>
                <a:gd name="connsiteY16" fmla="*/ 6524 h 10253"/>
                <a:gd name="connsiteX17" fmla="*/ 43 w 10000"/>
                <a:gd name="connsiteY17" fmla="*/ 5838 h 10253"/>
                <a:gd name="connsiteX18" fmla="*/ 76 w 10000"/>
                <a:gd name="connsiteY18" fmla="*/ 4269 h 10253"/>
                <a:gd name="connsiteX19" fmla="*/ 267 w 10000"/>
                <a:gd name="connsiteY19" fmla="*/ 3672 h 10253"/>
                <a:gd name="connsiteX20" fmla="*/ 480 w 10000"/>
                <a:gd name="connsiteY20" fmla="*/ 3135 h 10253"/>
                <a:gd name="connsiteX21" fmla="*/ 680 w 10000"/>
                <a:gd name="connsiteY21" fmla="*/ 2621 h 10253"/>
                <a:gd name="connsiteX22" fmla="*/ 1073 w 10000"/>
                <a:gd name="connsiteY22" fmla="*/ 1977 h 10253"/>
                <a:gd name="connsiteX23" fmla="*/ 1388 w 10000"/>
                <a:gd name="connsiteY23" fmla="*/ 1697 h 10253"/>
                <a:gd name="connsiteX24" fmla="*/ 1923 w 10000"/>
                <a:gd name="connsiteY24" fmla="*/ 1720 h 10253"/>
                <a:gd name="connsiteX25" fmla="*/ 2382 w 10000"/>
                <a:gd name="connsiteY25" fmla="*/ 2407 h 10253"/>
                <a:gd name="connsiteX26" fmla="*/ 2630 w 10000"/>
                <a:gd name="connsiteY26" fmla="*/ 2943 h 10253"/>
                <a:gd name="connsiteX27" fmla="*/ 2920 w 10000"/>
                <a:gd name="connsiteY27" fmla="*/ 3476 h 10253"/>
                <a:gd name="connsiteX28" fmla="*/ 3222 w 10000"/>
                <a:gd name="connsiteY28" fmla="*/ 3906 h 10253"/>
                <a:gd name="connsiteX29" fmla="*/ 3425 w 10000"/>
                <a:gd name="connsiteY29" fmla="*/ 4185 h 10253"/>
                <a:gd name="connsiteX30" fmla="*/ 3638 w 10000"/>
                <a:gd name="connsiteY30" fmla="*/ 4423 h 10253"/>
                <a:gd name="connsiteX31" fmla="*/ 3950 w 10000"/>
                <a:gd name="connsiteY31" fmla="*/ 4526 h 10253"/>
                <a:gd name="connsiteX32" fmla="*/ 5003 w 10000"/>
                <a:gd name="connsiteY32" fmla="*/ 4423 h 10253"/>
                <a:gd name="connsiteX33" fmla="*/ 5339 w 10000"/>
                <a:gd name="connsiteY33" fmla="*/ 4144 h 10253"/>
                <a:gd name="connsiteX34" fmla="*/ 5642 w 10000"/>
                <a:gd name="connsiteY34" fmla="*/ 3822 h 10253"/>
                <a:gd name="connsiteX35" fmla="*/ 5944 w 10000"/>
                <a:gd name="connsiteY35" fmla="*/ 3607 h 10253"/>
                <a:gd name="connsiteX36" fmla="*/ 6157 w 10000"/>
                <a:gd name="connsiteY36" fmla="*/ 3415 h 10253"/>
                <a:gd name="connsiteX37" fmla="*/ 6256 w 10000"/>
                <a:gd name="connsiteY37" fmla="*/ 3265 h 10253"/>
                <a:gd name="connsiteX38" fmla="*/ 6527 w 10000"/>
                <a:gd name="connsiteY38" fmla="*/ 3051 h 10253"/>
                <a:gd name="connsiteX39" fmla="*/ 7787 w 10000"/>
                <a:gd name="connsiteY39" fmla="*/ 98 h 10253"/>
                <a:gd name="connsiteX40" fmla="*/ 8830 w 10000"/>
                <a:gd name="connsiteY40" fmla="*/ 306 h 10253"/>
                <a:gd name="connsiteX41" fmla="*/ 9539 w 10000"/>
                <a:gd name="connsiteY41" fmla="*/ 1414 h 10253"/>
                <a:gd name="connsiteX42" fmla="*/ 9783 w 10000"/>
                <a:gd name="connsiteY42" fmla="*/ 3355 h 10253"/>
                <a:gd name="connsiteX43" fmla="*/ 9963 w 10000"/>
                <a:gd name="connsiteY43" fmla="*/ 4957 h 10253"/>
                <a:gd name="connsiteX44" fmla="*/ 9996 w 10000"/>
                <a:gd name="connsiteY44" fmla="*/ 7529 h 10253"/>
                <a:gd name="connsiteX45" fmla="*/ 9896 w 10000"/>
                <a:gd name="connsiteY45" fmla="*/ 8047 h 10253"/>
                <a:gd name="connsiteX46" fmla="*/ 9707 w 10000"/>
                <a:gd name="connsiteY46" fmla="*/ 8840 h 10253"/>
                <a:gd name="connsiteX47" fmla="*/ 9628 w 10000"/>
                <a:gd name="connsiteY47" fmla="*/ 9098 h 10253"/>
                <a:gd name="connsiteX48" fmla="*/ 9347 w 10000"/>
                <a:gd name="connsiteY48" fmla="*/ 9546 h 10253"/>
                <a:gd name="connsiteX0" fmla="*/ 9347 w 10000"/>
                <a:gd name="connsiteY0" fmla="*/ 9305 h 10012"/>
                <a:gd name="connsiteX1" fmla="*/ 9111 w 10000"/>
                <a:gd name="connsiteY1" fmla="*/ 9477 h 10012"/>
                <a:gd name="connsiteX2" fmla="*/ 8855 w 10000"/>
                <a:gd name="connsiteY2" fmla="*/ 9542 h 10012"/>
                <a:gd name="connsiteX3" fmla="*/ 8397 w 10000"/>
                <a:gd name="connsiteY3" fmla="*/ 9669 h 10012"/>
                <a:gd name="connsiteX4" fmla="*/ 6436 w 10000"/>
                <a:gd name="connsiteY4" fmla="*/ 9799 h 10012"/>
                <a:gd name="connsiteX5" fmla="*/ 5081 w 10000"/>
                <a:gd name="connsiteY5" fmla="*/ 9968 h 10012"/>
                <a:gd name="connsiteX6" fmla="*/ 2484 w 10000"/>
                <a:gd name="connsiteY6" fmla="*/ 9841 h 10012"/>
                <a:gd name="connsiteX7" fmla="*/ 2226 w 10000"/>
                <a:gd name="connsiteY7" fmla="*/ 9777 h 10012"/>
                <a:gd name="connsiteX8" fmla="*/ 1923 w 10000"/>
                <a:gd name="connsiteY8" fmla="*/ 9692 h 10012"/>
                <a:gd name="connsiteX9" fmla="*/ 1421 w 10000"/>
                <a:gd name="connsiteY9" fmla="*/ 9519 h 10012"/>
                <a:gd name="connsiteX10" fmla="*/ 1150 w 10000"/>
                <a:gd name="connsiteY10" fmla="*/ 9327 h 10012"/>
                <a:gd name="connsiteX11" fmla="*/ 782 w 10000"/>
                <a:gd name="connsiteY11" fmla="*/ 8899 h 10012"/>
                <a:gd name="connsiteX12" fmla="*/ 602 w 10000"/>
                <a:gd name="connsiteY12" fmla="*/ 8426 h 10012"/>
                <a:gd name="connsiteX13" fmla="*/ 490 w 10000"/>
                <a:gd name="connsiteY13" fmla="*/ 8105 h 10012"/>
                <a:gd name="connsiteX14" fmla="*/ 356 w 10000"/>
                <a:gd name="connsiteY14" fmla="*/ 7675 h 10012"/>
                <a:gd name="connsiteX15" fmla="*/ 255 w 10000"/>
                <a:gd name="connsiteY15" fmla="*/ 7181 h 10012"/>
                <a:gd name="connsiteX16" fmla="*/ 131 w 10000"/>
                <a:gd name="connsiteY16" fmla="*/ 6283 h 10012"/>
                <a:gd name="connsiteX17" fmla="*/ 43 w 10000"/>
                <a:gd name="connsiteY17" fmla="*/ 5597 h 10012"/>
                <a:gd name="connsiteX18" fmla="*/ 76 w 10000"/>
                <a:gd name="connsiteY18" fmla="*/ 4028 h 10012"/>
                <a:gd name="connsiteX19" fmla="*/ 267 w 10000"/>
                <a:gd name="connsiteY19" fmla="*/ 3431 h 10012"/>
                <a:gd name="connsiteX20" fmla="*/ 480 w 10000"/>
                <a:gd name="connsiteY20" fmla="*/ 2894 h 10012"/>
                <a:gd name="connsiteX21" fmla="*/ 680 w 10000"/>
                <a:gd name="connsiteY21" fmla="*/ 2380 h 10012"/>
                <a:gd name="connsiteX22" fmla="*/ 1073 w 10000"/>
                <a:gd name="connsiteY22" fmla="*/ 1736 h 10012"/>
                <a:gd name="connsiteX23" fmla="*/ 1388 w 10000"/>
                <a:gd name="connsiteY23" fmla="*/ 1456 h 10012"/>
                <a:gd name="connsiteX24" fmla="*/ 1923 w 10000"/>
                <a:gd name="connsiteY24" fmla="*/ 1479 h 10012"/>
                <a:gd name="connsiteX25" fmla="*/ 2382 w 10000"/>
                <a:gd name="connsiteY25" fmla="*/ 2166 h 10012"/>
                <a:gd name="connsiteX26" fmla="*/ 2630 w 10000"/>
                <a:gd name="connsiteY26" fmla="*/ 2702 h 10012"/>
                <a:gd name="connsiteX27" fmla="*/ 2920 w 10000"/>
                <a:gd name="connsiteY27" fmla="*/ 3235 h 10012"/>
                <a:gd name="connsiteX28" fmla="*/ 3222 w 10000"/>
                <a:gd name="connsiteY28" fmla="*/ 3665 h 10012"/>
                <a:gd name="connsiteX29" fmla="*/ 3425 w 10000"/>
                <a:gd name="connsiteY29" fmla="*/ 3944 h 10012"/>
                <a:gd name="connsiteX30" fmla="*/ 3638 w 10000"/>
                <a:gd name="connsiteY30" fmla="*/ 4182 h 10012"/>
                <a:gd name="connsiteX31" fmla="*/ 3950 w 10000"/>
                <a:gd name="connsiteY31" fmla="*/ 4285 h 10012"/>
                <a:gd name="connsiteX32" fmla="*/ 5003 w 10000"/>
                <a:gd name="connsiteY32" fmla="*/ 4182 h 10012"/>
                <a:gd name="connsiteX33" fmla="*/ 5339 w 10000"/>
                <a:gd name="connsiteY33" fmla="*/ 3903 h 10012"/>
                <a:gd name="connsiteX34" fmla="*/ 5642 w 10000"/>
                <a:gd name="connsiteY34" fmla="*/ 3581 h 10012"/>
                <a:gd name="connsiteX35" fmla="*/ 5944 w 10000"/>
                <a:gd name="connsiteY35" fmla="*/ 3366 h 10012"/>
                <a:gd name="connsiteX36" fmla="*/ 6157 w 10000"/>
                <a:gd name="connsiteY36" fmla="*/ 3174 h 10012"/>
                <a:gd name="connsiteX37" fmla="*/ 6256 w 10000"/>
                <a:gd name="connsiteY37" fmla="*/ 3024 h 10012"/>
                <a:gd name="connsiteX38" fmla="*/ 6527 w 10000"/>
                <a:gd name="connsiteY38" fmla="*/ 2810 h 10012"/>
                <a:gd name="connsiteX39" fmla="*/ 7835 w 10000"/>
                <a:gd name="connsiteY39" fmla="*/ 350 h 10012"/>
                <a:gd name="connsiteX40" fmla="*/ 8830 w 10000"/>
                <a:gd name="connsiteY40" fmla="*/ 65 h 10012"/>
                <a:gd name="connsiteX41" fmla="*/ 9539 w 10000"/>
                <a:gd name="connsiteY41" fmla="*/ 1173 h 10012"/>
                <a:gd name="connsiteX42" fmla="*/ 9783 w 10000"/>
                <a:gd name="connsiteY42" fmla="*/ 3114 h 10012"/>
                <a:gd name="connsiteX43" fmla="*/ 9963 w 10000"/>
                <a:gd name="connsiteY43" fmla="*/ 4716 h 10012"/>
                <a:gd name="connsiteX44" fmla="*/ 9996 w 10000"/>
                <a:gd name="connsiteY44" fmla="*/ 7288 h 10012"/>
                <a:gd name="connsiteX45" fmla="*/ 9896 w 10000"/>
                <a:gd name="connsiteY45" fmla="*/ 7806 h 10012"/>
                <a:gd name="connsiteX46" fmla="*/ 9707 w 10000"/>
                <a:gd name="connsiteY46" fmla="*/ 8599 h 10012"/>
                <a:gd name="connsiteX47" fmla="*/ 9628 w 10000"/>
                <a:gd name="connsiteY47" fmla="*/ 8857 h 10012"/>
                <a:gd name="connsiteX48" fmla="*/ 9347 w 10000"/>
                <a:gd name="connsiteY48" fmla="*/ 9305 h 10012"/>
                <a:gd name="connsiteX0" fmla="*/ 9347 w 10000"/>
                <a:gd name="connsiteY0" fmla="*/ 9305 h 10012"/>
                <a:gd name="connsiteX1" fmla="*/ 9111 w 10000"/>
                <a:gd name="connsiteY1" fmla="*/ 9477 h 10012"/>
                <a:gd name="connsiteX2" fmla="*/ 8855 w 10000"/>
                <a:gd name="connsiteY2" fmla="*/ 9542 h 10012"/>
                <a:gd name="connsiteX3" fmla="*/ 8397 w 10000"/>
                <a:gd name="connsiteY3" fmla="*/ 9669 h 10012"/>
                <a:gd name="connsiteX4" fmla="*/ 6436 w 10000"/>
                <a:gd name="connsiteY4" fmla="*/ 9799 h 10012"/>
                <a:gd name="connsiteX5" fmla="*/ 5081 w 10000"/>
                <a:gd name="connsiteY5" fmla="*/ 9968 h 10012"/>
                <a:gd name="connsiteX6" fmla="*/ 2484 w 10000"/>
                <a:gd name="connsiteY6" fmla="*/ 9841 h 10012"/>
                <a:gd name="connsiteX7" fmla="*/ 2226 w 10000"/>
                <a:gd name="connsiteY7" fmla="*/ 9777 h 10012"/>
                <a:gd name="connsiteX8" fmla="*/ 1923 w 10000"/>
                <a:gd name="connsiteY8" fmla="*/ 9692 h 10012"/>
                <a:gd name="connsiteX9" fmla="*/ 1421 w 10000"/>
                <a:gd name="connsiteY9" fmla="*/ 9519 h 10012"/>
                <a:gd name="connsiteX10" fmla="*/ 1150 w 10000"/>
                <a:gd name="connsiteY10" fmla="*/ 9327 h 10012"/>
                <a:gd name="connsiteX11" fmla="*/ 782 w 10000"/>
                <a:gd name="connsiteY11" fmla="*/ 8899 h 10012"/>
                <a:gd name="connsiteX12" fmla="*/ 602 w 10000"/>
                <a:gd name="connsiteY12" fmla="*/ 8426 h 10012"/>
                <a:gd name="connsiteX13" fmla="*/ 490 w 10000"/>
                <a:gd name="connsiteY13" fmla="*/ 8105 h 10012"/>
                <a:gd name="connsiteX14" fmla="*/ 356 w 10000"/>
                <a:gd name="connsiteY14" fmla="*/ 7675 h 10012"/>
                <a:gd name="connsiteX15" fmla="*/ 255 w 10000"/>
                <a:gd name="connsiteY15" fmla="*/ 7181 h 10012"/>
                <a:gd name="connsiteX16" fmla="*/ 131 w 10000"/>
                <a:gd name="connsiteY16" fmla="*/ 6283 h 10012"/>
                <a:gd name="connsiteX17" fmla="*/ 43 w 10000"/>
                <a:gd name="connsiteY17" fmla="*/ 5597 h 10012"/>
                <a:gd name="connsiteX18" fmla="*/ 76 w 10000"/>
                <a:gd name="connsiteY18" fmla="*/ 4028 h 10012"/>
                <a:gd name="connsiteX19" fmla="*/ 267 w 10000"/>
                <a:gd name="connsiteY19" fmla="*/ 3431 h 10012"/>
                <a:gd name="connsiteX20" fmla="*/ 480 w 10000"/>
                <a:gd name="connsiteY20" fmla="*/ 2894 h 10012"/>
                <a:gd name="connsiteX21" fmla="*/ 680 w 10000"/>
                <a:gd name="connsiteY21" fmla="*/ 2380 h 10012"/>
                <a:gd name="connsiteX22" fmla="*/ 1073 w 10000"/>
                <a:gd name="connsiteY22" fmla="*/ 1736 h 10012"/>
                <a:gd name="connsiteX23" fmla="*/ 1388 w 10000"/>
                <a:gd name="connsiteY23" fmla="*/ 1456 h 10012"/>
                <a:gd name="connsiteX24" fmla="*/ 1923 w 10000"/>
                <a:gd name="connsiteY24" fmla="*/ 1479 h 10012"/>
                <a:gd name="connsiteX25" fmla="*/ 2382 w 10000"/>
                <a:gd name="connsiteY25" fmla="*/ 2166 h 10012"/>
                <a:gd name="connsiteX26" fmla="*/ 2630 w 10000"/>
                <a:gd name="connsiteY26" fmla="*/ 2702 h 10012"/>
                <a:gd name="connsiteX27" fmla="*/ 2920 w 10000"/>
                <a:gd name="connsiteY27" fmla="*/ 3235 h 10012"/>
                <a:gd name="connsiteX28" fmla="*/ 3222 w 10000"/>
                <a:gd name="connsiteY28" fmla="*/ 3665 h 10012"/>
                <a:gd name="connsiteX29" fmla="*/ 3425 w 10000"/>
                <a:gd name="connsiteY29" fmla="*/ 3944 h 10012"/>
                <a:gd name="connsiteX30" fmla="*/ 3638 w 10000"/>
                <a:gd name="connsiteY30" fmla="*/ 4182 h 10012"/>
                <a:gd name="connsiteX31" fmla="*/ 3950 w 10000"/>
                <a:gd name="connsiteY31" fmla="*/ 4285 h 10012"/>
                <a:gd name="connsiteX32" fmla="*/ 5003 w 10000"/>
                <a:gd name="connsiteY32" fmla="*/ 4182 h 10012"/>
                <a:gd name="connsiteX33" fmla="*/ 5339 w 10000"/>
                <a:gd name="connsiteY33" fmla="*/ 3903 h 10012"/>
                <a:gd name="connsiteX34" fmla="*/ 5642 w 10000"/>
                <a:gd name="connsiteY34" fmla="*/ 3581 h 10012"/>
                <a:gd name="connsiteX35" fmla="*/ 5944 w 10000"/>
                <a:gd name="connsiteY35" fmla="*/ 3366 h 10012"/>
                <a:gd name="connsiteX36" fmla="*/ 6157 w 10000"/>
                <a:gd name="connsiteY36" fmla="*/ 3174 h 10012"/>
                <a:gd name="connsiteX37" fmla="*/ 6256 w 10000"/>
                <a:gd name="connsiteY37" fmla="*/ 3024 h 10012"/>
                <a:gd name="connsiteX38" fmla="*/ 6527 w 10000"/>
                <a:gd name="connsiteY38" fmla="*/ 2810 h 10012"/>
                <a:gd name="connsiteX39" fmla="*/ 7835 w 10000"/>
                <a:gd name="connsiteY39" fmla="*/ 350 h 10012"/>
                <a:gd name="connsiteX40" fmla="*/ 8830 w 10000"/>
                <a:gd name="connsiteY40" fmla="*/ 65 h 10012"/>
                <a:gd name="connsiteX41" fmla="*/ 9597 w 10000"/>
                <a:gd name="connsiteY41" fmla="*/ 1173 h 10012"/>
                <a:gd name="connsiteX42" fmla="*/ 9783 w 10000"/>
                <a:gd name="connsiteY42" fmla="*/ 3114 h 10012"/>
                <a:gd name="connsiteX43" fmla="*/ 9963 w 10000"/>
                <a:gd name="connsiteY43" fmla="*/ 4716 h 10012"/>
                <a:gd name="connsiteX44" fmla="*/ 9996 w 10000"/>
                <a:gd name="connsiteY44" fmla="*/ 7288 h 10012"/>
                <a:gd name="connsiteX45" fmla="*/ 9896 w 10000"/>
                <a:gd name="connsiteY45" fmla="*/ 7806 h 10012"/>
                <a:gd name="connsiteX46" fmla="*/ 9707 w 10000"/>
                <a:gd name="connsiteY46" fmla="*/ 8599 h 10012"/>
                <a:gd name="connsiteX47" fmla="*/ 9628 w 10000"/>
                <a:gd name="connsiteY47" fmla="*/ 8857 h 10012"/>
                <a:gd name="connsiteX48" fmla="*/ 9347 w 10000"/>
                <a:gd name="connsiteY48" fmla="*/ 9305 h 10012"/>
                <a:gd name="connsiteX0" fmla="*/ 9347 w 10000"/>
                <a:gd name="connsiteY0" fmla="*/ 9305 h 10012"/>
                <a:gd name="connsiteX1" fmla="*/ 9111 w 10000"/>
                <a:gd name="connsiteY1" fmla="*/ 9477 h 10012"/>
                <a:gd name="connsiteX2" fmla="*/ 8855 w 10000"/>
                <a:gd name="connsiteY2" fmla="*/ 9542 h 10012"/>
                <a:gd name="connsiteX3" fmla="*/ 8397 w 10000"/>
                <a:gd name="connsiteY3" fmla="*/ 9669 h 10012"/>
                <a:gd name="connsiteX4" fmla="*/ 6436 w 10000"/>
                <a:gd name="connsiteY4" fmla="*/ 9799 h 10012"/>
                <a:gd name="connsiteX5" fmla="*/ 5081 w 10000"/>
                <a:gd name="connsiteY5" fmla="*/ 9968 h 10012"/>
                <a:gd name="connsiteX6" fmla="*/ 2484 w 10000"/>
                <a:gd name="connsiteY6" fmla="*/ 9841 h 10012"/>
                <a:gd name="connsiteX7" fmla="*/ 2226 w 10000"/>
                <a:gd name="connsiteY7" fmla="*/ 9777 h 10012"/>
                <a:gd name="connsiteX8" fmla="*/ 1923 w 10000"/>
                <a:gd name="connsiteY8" fmla="*/ 9692 h 10012"/>
                <a:gd name="connsiteX9" fmla="*/ 1421 w 10000"/>
                <a:gd name="connsiteY9" fmla="*/ 9519 h 10012"/>
                <a:gd name="connsiteX10" fmla="*/ 1150 w 10000"/>
                <a:gd name="connsiteY10" fmla="*/ 9327 h 10012"/>
                <a:gd name="connsiteX11" fmla="*/ 782 w 10000"/>
                <a:gd name="connsiteY11" fmla="*/ 8899 h 10012"/>
                <a:gd name="connsiteX12" fmla="*/ 602 w 10000"/>
                <a:gd name="connsiteY12" fmla="*/ 8426 h 10012"/>
                <a:gd name="connsiteX13" fmla="*/ 490 w 10000"/>
                <a:gd name="connsiteY13" fmla="*/ 8105 h 10012"/>
                <a:gd name="connsiteX14" fmla="*/ 356 w 10000"/>
                <a:gd name="connsiteY14" fmla="*/ 7675 h 10012"/>
                <a:gd name="connsiteX15" fmla="*/ 255 w 10000"/>
                <a:gd name="connsiteY15" fmla="*/ 7181 h 10012"/>
                <a:gd name="connsiteX16" fmla="*/ 131 w 10000"/>
                <a:gd name="connsiteY16" fmla="*/ 6283 h 10012"/>
                <a:gd name="connsiteX17" fmla="*/ 43 w 10000"/>
                <a:gd name="connsiteY17" fmla="*/ 5597 h 10012"/>
                <a:gd name="connsiteX18" fmla="*/ 76 w 10000"/>
                <a:gd name="connsiteY18" fmla="*/ 4028 h 10012"/>
                <a:gd name="connsiteX19" fmla="*/ 267 w 10000"/>
                <a:gd name="connsiteY19" fmla="*/ 3431 h 10012"/>
                <a:gd name="connsiteX20" fmla="*/ 480 w 10000"/>
                <a:gd name="connsiteY20" fmla="*/ 2894 h 10012"/>
                <a:gd name="connsiteX21" fmla="*/ 680 w 10000"/>
                <a:gd name="connsiteY21" fmla="*/ 2380 h 10012"/>
                <a:gd name="connsiteX22" fmla="*/ 1073 w 10000"/>
                <a:gd name="connsiteY22" fmla="*/ 1736 h 10012"/>
                <a:gd name="connsiteX23" fmla="*/ 1388 w 10000"/>
                <a:gd name="connsiteY23" fmla="*/ 1456 h 10012"/>
                <a:gd name="connsiteX24" fmla="*/ 1923 w 10000"/>
                <a:gd name="connsiteY24" fmla="*/ 1479 h 10012"/>
                <a:gd name="connsiteX25" fmla="*/ 2382 w 10000"/>
                <a:gd name="connsiteY25" fmla="*/ 2166 h 10012"/>
                <a:gd name="connsiteX26" fmla="*/ 2630 w 10000"/>
                <a:gd name="connsiteY26" fmla="*/ 2702 h 10012"/>
                <a:gd name="connsiteX27" fmla="*/ 2920 w 10000"/>
                <a:gd name="connsiteY27" fmla="*/ 3235 h 10012"/>
                <a:gd name="connsiteX28" fmla="*/ 3222 w 10000"/>
                <a:gd name="connsiteY28" fmla="*/ 3665 h 10012"/>
                <a:gd name="connsiteX29" fmla="*/ 3425 w 10000"/>
                <a:gd name="connsiteY29" fmla="*/ 3944 h 10012"/>
                <a:gd name="connsiteX30" fmla="*/ 3638 w 10000"/>
                <a:gd name="connsiteY30" fmla="*/ 4182 h 10012"/>
                <a:gd name="connsiteX31" fmla="*/ 3950 w 10000"/>
                <a:gd name="connsiteY31" fmla="*/ 4285 h 10012"/>
                <a:gd name="connsiteX32" fmla="*/ 5003 w 10000"/>
                <a:gd name="connsiteY32" fmla="*/ 4182 h 10012"/>
                <a:gd name="connsiteX33" fmla="*/ 5339 w 10000"/>
                <a:gd name="connsiteY33" fmla="*/ 3903 h 10012"/>
                <a:gd name="connsiteX34" fmla="*/ 5642 w 10000"/>
                <a:gd name="connsiteY34" fmla="*/ 3581 h 10012"/>
                <a:gd name="connsiteX35" fmla="*/ 5944 w 10000"/>
                <a:gd name="connsiteY35" fmla="*/ 3366 h 10012"/>
                <a:gd name="connsiteX36" fmla="*/ 6157 w 10000"/>
                <a:gd name="connsiteY36" fmla="*/ 3174 h 10012"/>
                <a:gd name="connsiteX37" fmla="*/ 6256 w 10000"/>
                <a:gd name="connsiteY37" fmla="*/ 3024 h 10012"/>
                <a:gd name="connsiteX38" fmla="*/ 6527 w 10000"/>
                <a:gd name="connsiteY38" fmla="*/ 2810 h 10012"/>
                <a:gd name="connsiteX39" fmla="*/ 7835 w 10000"/>
                <a:gd name="connsiteY39" fmla="*/ 350 h 10012"/>
                <a:gd name="connsiteX40" fmla="*/ 8830 w 10000"/>
                <a:gd name="connsiteY40" fmla="*/ 65 h 10012"/>
                <a:gd name="connsiteX41" fmla="*/ 9597 w 10000"/>
                <a:gd name="connsiteY41" fmla="*/ 1173 h 10012"/>
                <a:gd name="connsiteX42" fmla="*/ 9783 w 10000"/>
                <a:gd name="connsiteY42" fmla="*/ 3114 h 10012"/>
                <a:gd name="connsiteX43" fmla="*/ 9963 w 10000"/>
                <a:gd name="connsiteY43" fmla="*/ 4716 h 10012"/>
                <a:gd name="connsiteX44" fmla="*/ 9996 w 10000"/>
                <a:gd name="connsiteY44" fmla="*/ 7288 h 10012"/>
                <a:gd name="connsiteX45" fmla="*/ 9896 w 10000"/>
                <a:gd name="connsiteY45" fmla="*/ 7806 h 10012"/>
                <a:gd name="connsiteX46" fmla="*/ 9707 w 10000"/>
                <a:gd name="connsiteY46" fmla="*/ 8599 h 10012"/>
                <a:gd name="connsiteX47" fmla="*/ 9628 w 10000"/>
                <a:gd name="connsiteY47" fmla="*/ 8857 h 10012"/>
                <a:gd name="connsiteX48" fmla="*/ 9347 w 10000"/>
                <a:gd name="connsiteY48" fmla="*/ 9305 h 10012"/>
                <a:gd name="connsiteX0" fmla="*/ 9347 w 9996"/>
                <a:gd name="connsiteY0" fmla="*/ 9305 h 10012"/>
                <a:gd name="connsiteX1" fmla="*/ 9111 w 9996"/>
                <a:gd name="connsiteY1" fmla="*/ 9477 h 10012"/>
                <a:gd name="connsiteX2" fmla="*/ 8855 w 9996"/>
                <a:gd name="connsiteY2" fmla="*/ 9542 h 10012"/>
                <a:gd name="connsiteX3" fmla="*/ 8397 w 9996"/>
                <a:gd name="connsiteY3" fmla="*/ 9669 h 10012"/>
                <a:gd name="connsiteX4" fmla="*/ 6436 w 9996"/>
                <a:gd name="connsiteY4" fmla="*/ 9799 h 10012"/>
                <a:gd name="connsiteX5" fmla="*/ 5081 w 9996"/>
                <a:gd name="connsiteY5" fmla="*/ 9968 h 10012"/>
                <a:gd name="connsiteX6" fmla="*/ 2484 w 9996"/>
                <a:gd name="connsiteY6" fmla="*/ 9841 h 10012"/>
                <a:gd name="connsiteX7" fmla="*/ 2226 w 9996"/>
                <a:gd name="connsiteY7" fmla="*/ 9777 h 10012"/>
                <a:gd name="connsiteX8" fmla="*/ 1923 w 9996"/>
                <a:gd name="connsiteY8" fmla="*/ 9692 h 10012"/>
                <a:gd name="connsiteX9" fmla="*/ 1421 w 9996"/>
                <a:gd name="connsiteY9" fmla="*/ 9519 h 10012"/>
                <a:gd name="connsiteX10" fmla="*/ 1150 w 9996"/>
                <a:gd name="connsiteY10" fmla="*/ 9327 h 10012"/>
                <a:gd name="connsiteX11" fmla="*/ 782 w 9996"/>
                <a:gd name="connsiteY11" fmla="*/ 8899 h 10012"/>
                <a:gd name="connsiteX12" fmla="*/ 602 w 9996"/>
                <a:gd name="connsiteY12" fmla="*/ 8426 h 10012"/>
                <a:gd name="connsiteX13" fmla="*/ 490 w 9996"/>
                <a:gd name="connsiteY13" fmla="*/ 8105 h 10012"/>
                <a:gd name="connsiteX14" fmla="*/ 356 w 9996"/>
                <a:gd name="connsiteY14" fmla="*/ 7675 h 10012"/>
                <a:gd name="connsiteX15" fmla="*/ 255 w 9996"/>
                <a:gd name="connsiteY15" fmla="*/ 7181 h 10012"/>
                <a:gd name="connsiteX16" fmla="*/ 131 w 9996"/>
                <a:gd name="connsiteY16" fmla="*/ 6283 h 10012"/>
                <a:gd name="connsiteX17" fmla="*/ 43 w 9996"/>
                <a:gd name="connsiteY17" fmla="*/ 5597 h 10012"/>
                <a:gd name="connsiteX18" fmla="*/ 76 w 9996"/>
                <a:gd name="connsiteY18" fmla="*/ 4028 h 10012"/>
                <a:gd name="connsiteX19" fmla="*/ 267 w 9996"/>
                <a:gd name="connsiteY19" fmla="*/ 3431 h 10012"/>
                <a:gd name="connsiteX20" fmla="*/ 480 w 9996"/>
                <a:gd name="connsiteY20" fmla="*/ 2894 h 10012"/>
                <a:gd name="connsiteX21" fmla="*/ 680 w 9996"/>
                <a:gd name="connsiteY21" fmla="*/ 2380 h 10012"/>
                <a:gd name="connsiteX22" fmla="*/ 1073 w 9996"/>
                <a:gd name="connsiteY22" fmla="*/ 1736 h 10012"/>
                <a:gd name="connsiteX23" fmla="*/ 1388 w 9996"/>
                <a:gd name="connsiteY23" fmla="*/ 1456 h 10012"/>
                <a:gd name="connsiteX24" fmla="*/ 1923 w 9996"/>
                <a:gd name="connsiteY24" fmla="*/ 1479 h 10012"/>
                <a:gd name="connsiteX25" fmla="*/ 2382 w 9996"/>
                <a:gd name="connsiteY25" fmla="*/ 2166 h 10012"/>
                <a:gd name="connsiteX26" fmla="*/ 2630 w 9996"/>
                <a:gd name="connsiteY26" fmla="*/ 2702 h 10012"/>
                <a:gd name="connsiteX27" fmla="*/ 2920 w 9996"/>
                <a:gd name="connsiteY27" fmla="*/ 3235 h 10012"/>
                <a:gd name="connsiteX28" fmla="*/ 3222 w 9996"/>
                <a:gd name="connsiteY28" fmla="*/ 3665 h 10012"/>
                <a:gd name="connsiteX29" fmla="*/ 3425 w 9996"/>
                <a:gd name="connsiteY29" fmla="*/ 3944 h 10012"/>
                <a:gd name="connsiteX30" fmla="*/ 3638 w 9996"/>
                <a:gd name="connsiteY30" fmla="*/ 4182 h 10012"/>
                <a:gd name="connsiteX31" fmla="*/ 3950 w 9996"/>
                <a:gd name="connsiteY31" fmla="*/ 4285 h 10012"/>
                <a:gd name="connsiteX32" fmla="*/ 5003 w 9996"/>
                <a:gd name="connsiteY32" fmla="*/ 4182 h 10012"/>
                <a:gd name="connsiteX33" fmla="*/ 5339 w 9996"/>
                <a:gd name="connsiteY33" fmla="*/ 3903 h 10012"/>
                <a:gd name="connsiteX34" fmla="*/ 5642 w 9996"/>
                <a:gd name="connsiteY34" fmla="*/ 3581 h 10012"/>
                <a:gd name="connsiteX35" fmla="*/ 5944 w 9996"/>
                <a:gd name="connsiteY35" fmla="*/ 3366 h 10012"/>
                <a:gd name="connsiteX36" fmla="*/ 6157 w 9996"/>
                <a:gd name="connsiteY36" fmla="*/ 3174 h 10012"/>
                <a:gd name="connsiteX37" fmla="*/ 6256 w 9996"/>
                <a:gd name="connsiteY37" fmla="*/ 3024 h 10012"/>
                <a:gd name="connsiteX38" fmla="*/ 6527 w 9996"/>
                <a:gd name="connsiteY38" fmla="*/ 2810 h 10012"/>
                <a:gd name="connsiteX39" fmla="*/ 7835 w 9996"/>
                <a:gd name="connsiteY39" fmla="*/ 350 h 10012"/>
                <a:gd name="connsiteX40" fmla="*/ 8830 w 9996"/>
                <a:gd name="connsiteY40" fmla="*/ 65 h 10012"/>
                <a:gd name="connsiteX41" fmla="*/ 9597 w 9996"/>
                <a:gd name="connsiteY41" fmla="*/ 1173 h 10012"/>
                <a:gd name="connsiteX42" fmla="*/ 9783 w 9996"/>
                <a:gd name="connsiteY42" fmla="*/ 3114 h 10012"/>
                <a:gd name="connsiteX43" fmla="*/ 9867 w 9996"/>
                <a:gd name="connsiteY43" fmla="*/ 4698 h 10012"/>
                <a:gd name="connsiteX44" fmla="*/ 9996 w 9996"/>
                <a:gd name="connsiteY44" fmla="*/ 7288 h 10012"/>
                <a:gd name="connsiteX45" fmla="*/ 9896 w 9996"/>
                <a:gd name="connsiteY45" fmla="*/ 7806 h 10012"/>
                <a:gd name="connsiteX46" fmla="*/ 9707 w 9996"/>
                <a:gd name="connsiteY46" fmla="*/ 8599 h 10012"/>
                <a:gd name="connsiteX47" fmla="*/ 9628 w 9996"/>
                <a:gd name="connsiteY47" fmla="*/ 8857 h 10012"/>
                <a:gd name="connsiteX48" fmla="*/ 9347 w 9996"/>
                <a:gd name="connsiteY48" fmla="*/ 9305 h 10012"/>
                <a:gd name="connsiteX0" fmla="*/ 9351 w 9909"/>
                <a:gd name="connsiteY0" fmla="*/ 9294 h 10000"/>
                <a:gd name="connsiteX1" fmla="*/ 9115 w 9909"/>
                <a:gd name="connsiteY1" fmla="*/ 9466 h 10000"/>
                <a:gd name="connsiteX2" fmla="*/ 8859 w 9909"/>
                <a:gd name="connsiteY2" fmla="*/ 9531 h 10000"/>
                <a:gd name="connsiteX3" fmla="*/ 8400 w 9909"/>
                <a:gd name="connsiteY3" fmla="*/ 9657 h 10000"/>
                <a:gd name="connsiteX4" fmla="*/ 6439 w 9909"/>
                <a:gd name="connsiteY4" fmla="*/ 9787 h 10000"/>
                <a:gd name="connsiteX5" fmla="*/ 5083 w 9909"/>
                <a:gd name="connsiteY5" fmla="*/ 9956 h 10000"/>
                <a:gd name="connsiteX6" fmla="*/ 2485 w 9909"/>
                <a:gd name="connsiteY6" fmla="*/ 9829 h 10000"/>
                <a:gd name="connsiteX7" fmla="*/ 2227 w 9909"/>
                <a:gd name="connsiteY7" fmla="*/ 9765 h 10000"/>
                <a:gd name="connsiteX8" fmla="*/ 1924 w 9909"/>
                <a:gd name="connsiteY8" fmla="*/ 9680 h 10000"/>
                <a:gd name="connsiteX9" fmla="*/ 1422 w 9909"/>
                <a:gd name="connsiteY9" fmla="*/ 9508 h 10000"/>
                <a:gd name="connsiteX10" fmla="*/ 1150 w 9909"/>
                <a:gd name="connsiteY10" fmla="*/ 9316 h 10000"/>
                <a:gd name="connsiteX11" fmla="*/ 782 w 9909"/>
                <a:gd name="connsiteY11" fmla="*/ 8888 h 10000"/>
                <a:gd name="connsiteX12" fmla="*/ 602 w 9909"/>
                <a:gd name="connsiteY12" fmla="*/ 8416 h 10000"/>
                <a:gd name="connsiteX13" fmla="*/ 490 w 9909"/>
                <a:gd name="connsiteY13" fmla="*/ 8095 h 10000"/>
                <a:gd name="connsiteX14" fmla="*/ 356 w 9909"/>
                <a:gd name="connsiteY14" fmla="*/ 7666 h 10000"/>
                <a:gd name="connsiteX15" fmla="*/ 255 w 9909"/>
                <a:gd name="connsiteY15" fmla="*/ 7172 h 10000"/>
                <a:gd name="connsiteX16" fmla="*/ 131 w 9909"/>
                <a:gd name="connsiteY16" fmla="*/ 6275 h 10000"/>
                <a:gd name="connsiteX17" fmla="*/ 43 w 9909"/>
                <a:gd name="connsiteY17" fmla="*/ 5590 h 10000"/>
                <a:gd name="connsiteX18" fmla="*/ 76 w 9909"/>
                <a:gd name="connsiteY18" fmla="*/ 4023 h 10000"/>
                <a:gd name="connsiteX19" fmla="*/ 267 w 9909"/>
                <a:gd name="connsiteY19" fmla="*/ 3427 h 10000"/>
                <a:gd name="connsiteX20" fmla="*/ 480 w 9909"/>
                <a:gd name="connsiteY20" fmla="*/ 2891 h 10000"/>
                <a:gd name="connsiteX21" fmla="*/ 680 w 9909"/>
                <a:gd name="connsiteY21" fmla="*/ 2377 h 10000"/>
                <a:gd name="connsiteX22" fmla="*/ 1073 w 9909"/>
                <a:gd name="connsiteY22" fmla="*/ 1734 h 10000"/>
                <a:gd name="connsiteX23" fmla="*/ 1389 w 9909"/>
                <a:gd name="connsiteY23" fmla="*/ 1454 h 10000"/>
                <a:gd name="connsiteX24" fmla="*/ 1924 w 9909"/>
                <a:gd name="connsiteY24" fmla="*/ 1477 h 10000"/>
                <a:gd name="connsiteX25" fmla="*/ 2383 w 9909"/>
                <a:gd name="connsiteY25" fmla="*/ 2163 h 10000"/>
                <a:gd name="connsiteX26" fmla="*/ 2631 w 9909"/>
                <a:gd name="connsiteY26" fmla="*/ 2699 h 10000"/>
                <a:gd name="connsiteX27" fmla="*/ 2921 w 9909"/>
                <a:gd name="connsiteY27" fmla="*/ 3231 h 10000"/>
                <a:gd name="connsiteX28" fmla="*/ 3223 w 9909"/>
                <a:gd name="connsiteY28" fmla="*/ 3661 h 10000"/>
                <a:gd name="connsiteX29" fmla="*/ 3426 w 9909"/>
                <a:gd name="connsiteY29" fmla="*/ 3939 h 10000"/>
                <a:gd name="connsiteX30" fmla="*/ 3639 w 9909"/>
                <a:gd name="connsiteY30" fmla="*/ 4177 h 10000"/>
                <a:gd name="connsiteX31" fmla="*/ 3952 w 9909"/>
                <a:gd name="connsiteY31" fmla="*/ 4280 h 10000"/>
                <a:gd name="connsiteX32" fmla="*/ 5005 w 9909"/>
                <a:gd name="connsiteY32" fmla="*/ 4177 h 10000"/>
                <a:gd name="connsiteX33" fmla="*/ 5341 w 9909"/>
                <a:gd name="connsiteY33" fmla="*/ 3898 h 10000"/>
                <a:gd name="connsiteX34" fmla="*/ 5644 w 9909"/>
                <a:gd name="connsiteY34" fmla="*/ 3577 h 10000"/>
                <a:gd name="connsiteX35" fmla="*/ 5946 w 9909"/>
                <a:gd name="connsiteY35" fmla="*/ 3362 h 10000"/>
                <a:gd name="connsiteX36" fmla="*/ 6159 w 9909"/>
                <a:gd name="connsiteY36" fmla="*/ 3170 h 10000"/>
                <a:gd name="connsiteX37" fmla="*/ 6259 w 9909"/>
                <a:gd name="connsiteY37" fmla="*/ 3020 h 10000"/>
                <a:gd name="connsiteX38" fmla="*/ 6530 w 9909"/>
                <a:gd name="connsiteY38" fmla="*/ 2807 h 10000"/>
                <a:gd name="connsiteX39" fmla="*/ 7838 w 9909"/>
                <a:gd name="connsiteY39" fmla="*/ 350 h 10000"/>
                <a:gd name="connsiteX40" fmla="*/ 8834 w 9909"/>
                <a:gd name="connsiteY40" fmla="*/ 65 h 10000"/>
                <a:gd name="connsiteX41" fmla="*/ 9601 w 9909"/>
                <a:gd name="connsiteY41" fmla="*/ 1172 h 10000"/>
                <a:gd name="connsiteX42" fmla="*/ 9787 w 9909"/>
                <a:gd name="connsiteY42" fmla="*/ 3110 h 10000"/>
                <a:gd name="connsiteX43" fmla="*/ 9871 w 9909"/>
                <a:gd name="connsiteY43" fmla="*/ 4692 h 10000"/>
                <a:gd name="connsiteX44" fmla="*/ 9900 w 9909"/>
                <a:gd name="connsiteY44" fmla="*/ 7797 h 10000"/>
                <a:gd name="connsiteX45" fmla="*/ 9711 w 9909"/>
                <a:gd name="connsiteY45" fmla="*/ 8589 h 10000"/>
                <a:gd name="connsiteX46" fmla="*/ 9632 w 9909"/>
                <a:gd name="connsiteY46" fmla="*/ 8846 h 10000"/>
                <a:gd name="connsiteX47" fmla="*/ 9351 w 9909"/>
                <a:gd name="connsiteY47" fmla="*/ 9294 h 10000"/>
                <a:gd name="connsiteX0" fmla="*/ 9437 w 10006"/>
                <a:gd name="connsiteY0" fmla="*/ 9294 h 10000"/>
                <a:gd name="connsiteX1" fmla="*/ 9199 w 10006"/>
                <a:gd name="connsiteY1" fmla="*/ 9466 h 10000"/>
                <a:gd name="connsiteX2" fmla="*/ 8940 w 10006"/>
                <a:gd name="connsiteY2" fmla="*/ 9531 h 10000"/>
                <a:gd name="connsiteX3" fmla="*/ 8477 w 10006"/>
                <a:gd name="connsiteY3" fmla="*/ 9657 h 10000"/>
                <a:gd name="connsiteX4" fmla="*/ 6498 w 10006"/>
                <a:gd name="connsiteY4" fmla="*/ 9787 h 10000"/>
                <a:gd name="connsiteX5" fmla="*/ 5130 w 10006"/>
                <a:gd name="connsiteY5" fmla="*/ 9956 h 10000"/>
                <a:gd name="connsiteX6" fmla="*/ 2508 w 10006"/>
                <a:gd name="connsiteY6" fmla="*/ 9829 h 10000"/>
                <a:gd name="connsiteX7" fmla="*/ 2247 w 10006"/>
                <a:gd name="connsiteY7" fmla="*/ 9765 h 10000"/>
                <a:gd name="connsiteX8" fmla="*/ 1942 w 10006"/>
                <a:gd name="connsiteY8" fmla="*/ 9680 h 10000"/>
                <a:gd name="connsiteX9" fmla="*/ 1435 w 10006"/>
                <a:gd name="connsiteY9" fmla="*/ 9508 h 10000"/>
                <a:gd name="connsiteX10" fmla="*/ 1161 w 10006"/>
                <a:gd name="connsiteY10" fmla="*/ 9316 h 10000"/>
                <a:gd name="connsiteX11" fmla="*/ 789 w 10006"/>
                <a:gd name="connsiteY11" fmla="*/ 8888 h 10000"/>
                <a:gd name="connsiteX12" fmla="*/ 608 w 10006"/>
                <a:gd name="connsiteY12" fmla="*/ 8416 h 10000"/>
                <a:gd name="connsiteX13" fmla="*/ 494 w 10006"/>
                <a:gd name="connsiteY13" fmla="*/ 8095 h 10000"/>
                <a:gd name="connsiteX14" fmla="*/ 359 w 10006"/>
                <a:gd name="connsiteY14" fmla="*/ 7666 h 10000"/>
                <a:gd name="connsiteX15" fmla="*/ 257 w 10006"/>
                <a:gd name="connsiteY15" fmla="*/ 7172 h 10000"/>
                <a:gd name="connsiteX16" fmla="*/ 132 w 10006"/>
                <a:gd name="connsiteY16" fmla="*/ 6275 h 10000"/>
                <a:gd name="connsiteX17" fmla="*/ 43 w 10006"/>
                <a:gd name="connsiteY17" fmla="*/ 5590 h 10000"/>
                <a:gd name="connsiteX18" fmla="*/ 77 w 10006"/>
                <a:gd name="connsiteY18" fmla="*/ 4023 h 10000"/>
                <a:gd name="connsiteX19" fmla="*/ 269 w 10006"/>
                <a:gd name="connsiteY19" fmla="*/ 3427 h 10000"/>
                <a:gd name="connsiteX20" fmla="*/ 484 w 10006"/>
                <a:gd name="connsiteY20" fmla="*/ 2891 h 10000"/>
                <a:gd name="connsiteX21" fmla="*/ 686 w 10006"/>
                <a:gd name="connsiteY21" fmla="*/ 2377 h 10000"/>
                <a:gd name="connsiteX22" fmla="*/ 1083 w 10006"/>
                <a:gd name="connsiteY22" fmla="*/ 1734 h 10000"/>
                <a:gd name="connsiteX23" fmla="*/ 1402 w 10006"/>
                <a:gd name="connsiteY23" fmla="*/ 1454 h 10000"/>
                <a:gd name="connsiteX24" fmla="*/ 1942 w 10006"/>
                <a:gd name="connsiteY24" fmla="*/ 1477 h 10000"/>
                <a:gd name="connsiteX25" fmla="*/ 2405 w 10006"/>
                <a:gd name="connsiteY25" fmla="*/ 2163 h 10000"/>
                <a:gd name="connsiteX26" fmla="*/ 2655 w 10006"/>
                <a:gd name="connsiteY26" fmla="*/ 2699 h 10000"/>
                <a:gd name="connsiteX27" fmla="*/ 2948 w 10006"/>
                <a:gd name="connsiteY27" fmla="*/ 3231 h 10000"/>
                <a:gd name="connsiteX28" fmla="*/ 3253 w 10006"/>
                <a:gd name="connsiteY28" fmla="*/ 3661 h 10000"/>
                <a:gd name="connsiteX29" fmla="*/ 3457 w 10006"/>
                <a:gd name="connsiteY29" fmla="*/ 3939 h 10000"/>
                <a:gd name="connsiteX30" fmla="*/ 3672 w 10006"/>
                <a:gd name="connsiteY30" fmla="*/ 4177 h 10000"/>
                <a:gd name="connsiteX31" fmla="*/ 3988 w 10006"/>
                <a:gd name="connsiteY31" fmla="*/ 4280 h 10000"/>
                <a:gd name="connsiteX32" fmla="*/ 5051 w 10006"/>
                <a:gd name="connsiteY32" fmla="*/ 4177 h 10000"/>
                <a:gd name="connsiteX33" fmla="*/ 5390 w 10006"/>
                <a:gd name="connsiteY33" fmla="*/ 3898 h 10000"/>
                <a:gd name="connsiteX34" fmla="*/ 5696 w 10006"/>
                <a:gd name="connsiteY34" fmla="*/ 3577 h 10000"/>
                <a:gd name="connsiteX35" fmla="*/ 6001 w 10006"/>
                <a:gd name="connsiteY35" fmla="*/ 3362 h 10000"/>
                <a:gd name="connsiteX36" fmla="*/ 6216 w 10006"/>
                <a:gd name="connsiteY36" fmla="*/ 3170 h 10000"/>
                <a:gd name="connsiteX37" fmla="*/ 6316 w 10006"/>
                <a:gd name="connsiteY37" fmla="*/ 3020 h 10000"/>
                <a:gd name="connsiteX38" fmla="*/ 6590 w 10006"/>
                <a:gd name="connsiteY38" fmla="*/ 2807 h 10000"/>
                <a:gd name="connsiteX39" fmla="*/ 7910 w 10006"/>
                <a:gd name="connsiteY39" fmla="*/ 350 h 10000"/>
                <a:gd name="connsiteX40" fmla="*/ 8915 w 10006"/>
                <a:gd name="connsiteY40" fmla="*/ 65 h 10000"/>
                <a:gd name="connsiteX41" fmla="*/ 9689 w 10006"/>
                <a:gd name="connsiteY41" fmla="*/ 1172 h 10000"/>
                <a:gd name="connsiteX42" fmla="*/ 9877 w 10006"/>
                <a:gd name="connsiteY42" fmla="*/ 3110 h 10000"/>
                <a:gd name="connsiteX43" fmla="*/ 9962 w 10006"/>
                <a:gd name="connsiteY43" fmla="*/ 4692 h 10000"/>
                <a:gd name="connsiteX44" fmla="*/ 9991 w 10006"/>
                <a:gd name="connsiteY44" fmla="*/ 7797 h 10000"/>
                <a:gd name="connsiteX45" fmla="*/ 9720 w 10006"/>
                <a:gd name="connsiteY45" fmla="*/ 8846 h 10000"/>
                <a:gd name="connsiteX46" fmla="*/ 9437 w 10006"/>
                <a:gd name="connsiteY46" fmla="*/ 9294 h 10000"/>
                <a:gd name="connsiteX0" fmla="*/ 9437 w 9963"/>
                <a:gd name="connsiteY0" fmla="*/ 9294 h 10000"/>
                <a:gd name="connsiteX1" fmla="*/ 9199 w 9963"/>
                <a:gd name="connsiteY1" fmla="*/ 9466 h 10000"/>
                <a:gd name="connsiteX2" fmla="*/ 8940 w 9963"/>
                <a:gd name="connsiteY2" fmla="*/ 9531 h 10000"/>
                <a:gd name="connsiteX3" fmla="*/ 8477 w 9963"/>
                <a:gd name="connsiteY3" fmla="*/ 9657 h 10000"/>
                <a:gd name="connsiteX4" fmla="*/ 6498 w 9963"/>
                <a:gd name="connsiteY4" fmla="*/ 9787 h 10000"/>
                <a:gd name="connsiteX5" fmla="*/ 5130 w 9963"/>
                <a:gd name="connsiteY5" fmla="*/ 9956 h 10000"/>
                <a:gd name="connsiteX6" fmla="*/ 2508 w 9963"/>
                <a:gd name="connsiteY6" fmla="*/ 9829 h 10000"/>
                <a:gd name="connsiteX7" fmla="*/ 2247 w 9963"/>
                <a:gd name="connsiteY7" fmla="*/ 9765 h 10000"/>
                <a:gd name="connsiteX8" fmla="*/ 1942 w 9963"/>
                <a:gd name="connsiteY8" fmla="*/ 9680 h 10000"/>
                <a:gd name="connsiteX9" fmla="*/ 1435 w 9963"/>
                <a:gd name="connsiteY9" fmla="*/ 9508 h 10000"/>
                <a:gd name="connsiteX10" fmla="*/ 1161 w 9963"/>
                <a:gd name="connsiteY10" fmla="*/ 9316 h 10000"/>
                <a:gd name="connsiteX11" fmla="*/ 789 w 9963"/>
                <a:gd name="connsiteY11" fmla="*/ 8888 h 10000"/>
                <a:gd name="connsiteX12" fmla="*/ 608 w 9963"/>
                <a:gd name="connsiteY12" fmla="*/ 8416 h 10000"/>
                <a:gd name="connsiteX13" fmla="*/ 494 w 9963"/>
                <a:gd name="connsiteY13" fmla="*/ 8095 h 10000"/>
                <a:gd name="connsiteX14" fmla="*/ 359 w 9963"/>
                <a:gd name="connsiteY14" fmla="*/ 7666 h 10000"/>
                <a:gd name="connsiteX15" fmla="*/ 257 w 9963"/>
                <a:gd name="connsiteY15" fmla="*/ 7172 h 10000"/>
                <a:gd name="connsiteX16" fmla="*/ 132 w 9963"/>
                <a:gd name="connsiteY16" fmla="*/ 6275 h 10000"/>
                <a:gd name="connsiteX17" fmla="*/ 43 w 9963"/>
                <a:gd name="connsiteY17" fmla="*/ 5590 h 10000"/>
                <a:gd name="connsiteX18" fmla="*/ 77 w 9963"/>
                <a:gd name="connsiteY18" fmla="*/ 4023 h 10000"/>
                <a:gd name="connsiteX19" fmla="*/ 269 w 9963"/>
                <a:gd name="connsiteY19" fmla="*/ 3427 h 10000"/>
                <a:gd name="connsiteX20" fmla="*/ 484 w 9963"/>
                <a:gd name="connsiteY20" fmla="*/ 2891 h 10000"/>
                <a:gd name="connsiteX21" fmla="*/ 686 w 9963"/>
                <a:gd name="connsiteY21" fmla="*/ 2377 h 10000"/>
                <a:gd name="connsiteX22" fmla="*/ 1083 w 9963"/>
                <a:gd name="connsiteY22" fmla="*/ 1734 h 10000"/>
                <a:gd name="connsiteX23" fmla="*/ 1402 w 9963"/>
                <a:gd name="connsiteY23" fmla="*/ 1454 h 10000"/>
                <a:gd name="connsiteX24" fmla="*/ 1942 w 9963"/>
                <a:gd name="connsiteY24" fmla="*/ 1477 h 10000"/>
                <a:gd name="connsiteX25" fmla="*/ 2405 w 9963"/>
                <a:gd name="connsiteY25" fmla="*/ 2163 h 10000"/>
                <a:gd name="connsiteX26" fmla="*/ 2655 w 9963"/>
                <a:gd name="connsiteY26" fmla="*/ 2699 h 10000"/>
                <a:gd name="connsiteX27" fmla="*/ 2948 w 9963"/>
                <a:gd name="connsiteY27" fmla="*/ 3231 h 10000"/>
                <a:gd name="connsiteX28" fmla="*/ 3253 w 9963"/>
                <a:gd name="connsiteY28" fmla="*/ 3661 h 10000"/>
                <a:gd name="connsiteX29" fmla="*/ 3457 w 9963"/>
                <a:gd name="connsiteY29" fmla="*/ 3939 h 10000"/>
                <a:gd name="connsiteX30" fmla="*/ 3672 w 9963"/>
                <a:gd name="connsiteY30" fmla="*/ 4177 h 10000"/>
                <a:gd name="connsiteX31" fmla="*/ 3988 w 9963"/>
                <a:gd name="connsiteY31" fmla="*/ 4280 h 10000"/>
                <a:gd name="connsiteX32" fmla="*/ 5051 w 9963"/>
                <a:gd name="connsiteY32" fmla="*/ 4177 h 10000"/>
                <a:gd name="connsiteX33" fmla="*/ 5390 w 9963"/>
                <a:gd name="connsiteY33" fmla="*/ 3898 h 10000"/>
                <a:gd name="connsiteX34" fmla="*/ 5696 w 9963"/>
                <a:gd name="connsiteY34" fmla="*/ 3577 h 10000"/>
                <a:gd name="connsiteX35" fmla="*/ 6001 w 9963"/>
                <a:gd name="connsiteY35" fmla="*/ 3362 h 10000"/>
                <a:gd name="connsiteX36" fmla="*/ 6216 w 9963"/>
                <a:gd name="connsiteY36" fmla="*/ 3170 h 10000"/>
                <a:gd name="connsiteX37" fmla="*/ 6316 w 9963"/>
                <a:gd name="connsiteY37" fmla="*/ 3020 h 10000"/>
                <a:gd name="connsiteX38" fmla="*/ 6590 w 9963"/>
                <a:gd name="connsiteY38" fmla="*/ 2807 h 10000"/>
                <a:gd name="connsiteX39" fmla="*/ 7910 w 9963"/>
                <a:gd name="connsiteY39" fmla="*/ 350 h 10000"/>
                <a:gd name="connsiteX40" fmla="*/ 8915 w 9963"/>
                <a:gd name="connsiteY40" fmla="*/ 65 h 10000"/>
                <a:gd name="connsiteX41" fmla="*/ 9689 w 9963"/>
                <a:gd name="connsiteY41" fmla="*/ 1172 h 10000"/>
                <a:gd name="connsiteX42" fmla="*/ 9877 w 9963"/>
                <a:gd name="connsiteY42" fmla="*/ 3110 h 10000"/>
                <a:gd name="connsiteX43" fmla="*/ 9962 w 9963"/>
                <a:gd name="connsiteY43" fmla="*/ 4692 h 10000"/>
                <a:gd name="connsiteX44" fmla="*/ 9807 w 9963"/>
                <a:gd name="connsiteY44" fmla="*/ 7560 h 10000"/>
                <a:gd name="connsiteX45" fmla="*/ 9720 w 9963"/>
                <a:gd name="connsiteY45" fmla="*/ 8846 h 10000"/>
                <a:gd name="connsiteX46" fmla="*/ 9437 w 9963"/>
                <a:gd name="connsiteY46" fmla="*/ 9294 h 10000"/>
                <a:gd name="connsiteX0" fmla="*/ 9472 w 9914"/>
                <a:gd name="connsiteY0" fmla="*/ 9294 h 10000"/>
                <a:gd name="connsiteX1" fmla="*/ 9233 w 9914"/>
                <a:gd name="connsiteY1" fmla="*/ 9466 h 10000"/>
                <a:gd name="connsiteX2" fmla="*/ 8973 w 9914"/>
                <a:gd name="connsiteY2" fmla="*/ 9531 h 10000"/>
                <a:gd name="connsiteX3" fmla="*/ 8508 w 9914"/>
                <a:gd name="connsiteY3" fmla="*/ 9657 h 10000"/>
                <a:gd name="connsiteX4" fmla="*/ 6522 w 9914"/>
                <a:gd name="connsiteY4" fmla="*/ 9787 h 10000"/>
                <a:gd name="connsiteX5" fmla="*/ 5149 w 9914"/>
                <a:gd name="connsiteY5" fmla="*/ 9956 h 10000"/>
                <a:gd name="connsiteX6" fmla="*/ 2517 w 9914"/>
                <a:gd name="connsiteY6" fmla="*/ 9829 h 10000"/>
                <a:gd name="connsiteX7" fmla="*/ 2255 w 9914"/>
                <a:gd name="connsiteY7" fmla="*/ 9765 h 10000"/>
                <a:gd name="connsiteX8" fmla="*/ 1949 w 9914"/>
                <a:gd name="connsiteY8" fmla="*/ 9680 h 10000"/>
                <a:gd name="connsiteX9" fmla="*/ 1440 w 9914"/>
                <a:gd name="connsiteY9" fmla="*/ 9508 h 10000"/>
                <a:gd name="connsiteX10" fmla="*/ 1165 w 9914"/>
                <a:gd name="connsiteY10" fmla="*/ 9316 h 10000"/>
                <a:gd name="connsiteX11" fmla="*/ 792 w 9914"/>
                <a:gd name="connsiteY11" fmla="*/ 8888 h 10000"/>
                <a:gd name="connsiteX12" fmla="*/ 610 w 9914"/>
                <a:gd name="connsiteY12" fmla="*/ 8416 h 10000"/>
                <a:gd name="connsiteX13" fmla="*/ 496 w 9914"/>
                <a:gd name="connsiteY13" fmla="*/ 8095 h 10000"/>
                <a:gd name="connsiteX14" fmla="*/ 360 w 9914"/>
                <a:gd name="connsiteY14" fmla="*/ 7666 h 10000"/>
                <a:gd name="connsiteX15" fmla="*/ 258 w 9914"/>
                <a:gd name="connsiteY15" fmla="*/ 7172 h 10000"/>
                <a:gd name="connsiteX16" fmla="*/ 132 w 9914"/>
                <a:gd name="connsiteY16" fmla="*/ 6275 h 10000"/>
                <a:gd name="connsiteX17" fmla="*/ 43 w 9914"/>
                <a:gd name="connsiteY17" fmla="*/ 5590 h 10000"/>
                <a:gd name="connsiteX18" fmla="*/ 77 w 9914"/>
                <a:gd name="connsiteY18" fmla="*/ 4023 h 10000"/>
                <a:gd name="connsiteX19" fmla="*/ 270 w 9914"/>
                <a:gd name="connsiteY19" fmla="*/ 3427 h 10000"/>
                <a:gd name="connsiteX20" fmla="*/ 486 w 9914"/>
                <a:gd name="connsiteY20" fmla="*/ 2891 h 10000"/>
                <a:gd name="connsiteX21" fmla="*/ 689 w 9914"/>
                <a:gd name="connsiteY21" fmla="*/ 2377 h 10000"/>
                <a:gd name="connsiteX22" fmla="*/ 1087 w 9914"/>
                <a:gd name="connsiteY22" fmla="*/ 1734 h 10000"/>
                <a:gd name="connsiteX23" fmla="*/ 1407 w 9914"/>
                <a:gd name="connsiteY23" fmla="*/ 1454 h 10000"/>
                <a:gd name="connsiteX24" fmla="*/ 1949 w 9914"/>
                <a:gd name="connsiteY24" fmla="*/ 1477 h 10000"/>
                <a:gd name="connsiteX25" fmla="*/ 2414 w 9914"/>
                <a:gd name="connsiteY25" fmla="*/ 2163 h 10000"/>
                <a:gd name="connsiteX26" fmla="*/ 2665 w 9914"/>
                <a:gd name="connsiteY26" fmla="*/ 2699 h 10000"/>
                <a:gd name="connsiteX27" fmla="*/ 2959 w 9914"/>
                <a:gd name="connsiteY27" fmla="*/ 3231 h 10000"/>
                <a:gd name="connsiteX28" fmla="*/ 3265 w 9914"/>
                <a:gd name="connsiteY28" fmla="*/ 3661 h 10000"/>
                <a:gd name="connsiteX29" fmla="*/ 3470 w 9914"/>
                <a:gd name="connsiteY29" fmla="*/ 3939 h 10000"/>
                <a:gd name="connsiteX30" fmla="*/ 3686 w 9914"/>
                <a:gd name="connsiteY30" fmla="*/ 4177 h 10000"/>
                <a:gd name="connsiteX31" fmla="*/ 4003 w 9914"/>
                <a:gd name="connsiteY31" fmla="*/ 4280 h 10000"/>
                <a:gd name="connsiteX32" fmla="*/ 5070 w 9914"/>
                <a:gd name="connsiteY32" fmla="*/ 4177 h 10000"/>
                <a:gd name="connsiteX33" fmla="*/ 5410 w 9914"/>
                <a:gd name="connsiteY33" fmla="*/ 3898 h 10000"/>
                <a:gd name="connsiteX34" fmla="*/ 5717 w 9914"/>
                <a:gd name="connsiteY34" fmla="*/ 3577 h 10000"/>
                <a:gd name="connsiteX35" fmla="*/ 6023 w 9914"/>
                <a:gd name="connsiteY35" fmla="*/ 3362 h 10000"/>
                <a:gd name="connsiteX36" fmla="*/ 6239 w 9914"/>
                <a:gd name="connsiteY36" fmla="*/ 3170 h 10000"/>
                <a:gd name="connsiteX37" fmla="*/ 6339 w 9914"/>
                <a:gd name="connsiteY37" fmla="*/ 3020 h 10000"/>
                <a:gd name="connsiteX38" fmla="*/ 6614 w 9914"/>
                <a:gd name="connsiteY38" fmla="*/ 2807 h 10000"/>
                <a:gd name="connsiteX39" fmla="*/ 7939 w 9914"/>
                <a:gd name="connsiteY39" fmla="*/ 350 h 10000"/>
                <a:gd name="connsiteX40" fmla="*/ 8948 w 9914"/>
                <a:gd name="connsiteY40" fmla="*/ 65 h 10000"/>
                <a:gd name="connsiteX41" fmla="*/ 9725 w 9914"/>
                <a:gd name="connsiteY41" fmla="*/ 1172 h 10000"/>
                <a:gd name="connsiteX42" fmla="*/ 9914 w 9914"/>
                <a:gd name="connsiteY42" fmla="*/ 3110 h 10000"/>
                <a:gd name="connsiteX43" fmla="*/ 9726 w 9914"/>
                <a:gd name="connsiteY43" fmla="*/ 4710 h 10000"/>
                <a:gd name="connsiteX44" fmla="*/ 9843 w 9914"/>
                <a:gd name="connsiteY44" fmla="*/ 7560 h 10000"/>
                <a:gd name="connsiteX45" fmla="*/ 9756 w 9914"/>
                <a:gd name="connsiteY45" fmla="*/ 8846 h 10000"/>
                <a:gd name="connsiteX46" fmla="*/ 9472 w 9914"/>
                <a:gd name="connsiteY46" fmla="*/ 9294 h 10000"/>
                <a:gd name="connsiteX0" fmla="*/ 9553 w 10002"/>
                <a:gd name="connsiteY0" fmla="*/ 9294 h 10000"/>
                <a:gd name="connsiteX1" fmla="*/ 9312 w 10002"/>
                <a:gd name="connsiteY1" fmla="*/ 9466 h 10000"/>
                <a:gd name="connsiteX2" fmla="*/ 9050 w 10002"/>
                <a:gd name="connsiteY2" fmla="*/ 9531 h 10000"/>
                <a:gd name="connsiteX3" fmla="*/ 8581 w 10002"/>
                <a:gd name="connsiteY3" fmla="*/ 9657 h 10000"/>
                <a:gd name="connsiteX4" fmla="*/ 6578 w 10002"/>
                <a:gd name="connsiteY4" fmla="*/ 9787 h 10000"/>
                <a:gd name="connsiteX5" fmla="*/ 5193 w 10002"/>
                <a:gd name="connsiteY5" fmla="*/ 9956 h 10000"/>
                <a:gd name="connsiteX6" fmla="*/ 2538 w 10002"/>
                <a:gd name="connsiteY6" fmla="*/ 9829 h 10000"/>
                <a:gd name="connsiteX7" fmla="*/ 2274 w 10002"/>
                <a:gd name="connsiteY7" fmla="*/ 9765 h 10000"/>
                <a:gd name="connsiteX8" fmla="*/ 1965 w 10002"/>
                <a:gd name="connsiteY8" fmla="*/ 9680 h 10000"/>
                <a:gd name="connsiteX9" fmla="*/ 1451 w 10002"/>
                <a:gd name="connsiteY9" fmla="*/ 9508 h 10000"/>
                <a:gd name="connsiteX10" fmla="*/ 1174 w 10002"/>
                <a:gd name="connsiteY10" fmla="*/ 9316 h 10000"/>
                <a:gd name="connsiteX11" fmla="*/ 798 w 10002"/>
                <a:gd name="connsiteY11" fmla="*/ 8888 h 10000"/>
                <a:gd name="connsiteX12" fmla="*/ 614 w 10002"/>
                <a:gd name="connsiteY12" fmla="*/ 8416 h 10000"/>
                <a:gd name="connsiteX13" fmla="*/ 499 w 10002"/>
                <a:gd name="connsiteY13" fmla="*/ 8095 h 10000"/>
                <a:gd name="connsiteX14" fmla="*/ 362 w 10002"/>
                <a:gd name="connsiteY14" fmla="*/ 7666 h 10000"/>
                <a:gd name="connsiteX15" fmla="*/ 259 w 10002"/>
                <a:gd name="connsiteY15" fmla="*/ 7172 h 10000"/>
                <a:gd name="connsiteX16" fmla="*/ 132 w 10002"/>
                <a:gd name="connsiteY16" fmla="*/ 6275 h 10000"/>
                <a:gd name="connsiteX17" fmla="*/ 42 w 10002"/>
                <a:gd name="connsiteY17" fmla="*/ 5590 h 10000"/>
                <a:gd name="connsiteX18" fmla="*/ 77 w 10002"/>
                <a:gd name="connsiteY18" fmla="*/ 4023 h 10000"/>
                <a:gd name="connsiteX19" fmla="*/ 271 w 10002"/>
                <a:gd name="connsiteY19" fmla="*/ 3427 h 10000"/>
                <a:gd name="connsiteX20" fmla="*/ 489 w 10002"/>
                <a:gd name="connsiteY20" fmla="*/ 2891 h 10000"/>
                <a:gd name="connsiteX21" fmla="*/ 694 w 10002"/>
                <a:gd name="connsiteY21" fmla="*/ 2377 h 10000"/>
                <a:gd name="connsiteX22" fmla="*/ 1095 w 10002"/>
                <a:gd name="connsiteY22" fmla="*/ 1734 h 10000"/>
                <a:gd name="connsiteX23" fmla="*/ 1418 w 10002"/>
                <a:gd name="connsiteY23" fmla="*/ 1454 h 10000"/>
                <a:gd name="connsiteX24" fmla="*/ 1965 w 10002"/>
                <a:gd name="connsiteY24" fmla="*/ 1477 h 10000"/>
                <a:gd name="connsiteX25" fmla="*/ 2434 w 10002"/>
                <a:gd name="connsiteY25" fmla="*/ 2163 h 10000"/>
                <a:gd name="connsiteX26" fmla="*/ 2687 w 10002"/>
                <a:gd name="connsiteY26" fmla="*/ 2699 h 10000"/>
                <a:gd name="connsiteX27" fmla="*/ 2984 w 10002"/>
                <a:gd name="connsiteY27" fmla="*/ 3231 h 10000"/>
                <a:gd name="connsiteX28" fmla="*/ 3292 w 10002"/>
                <a:gd name="connsiteY28" fmla="*/ 3661 h 10000"/>
                <a:gd name="connsiteX29" fmla="*/ 3499 w 10002"/>
                <a:gd name="connsiteY29" fmla="*/ 3939 h 10000"/>
                <a:gd name="connsiteX30" fmla="*/ 3717 w 10002"/>
                <a:gd name="connsiteY30" fmla="*/ 4177 h 10000"/>
                <a:gd name="connsiteX31" fmla="*/ 4037 w 10002"/>
                <a:gd name="connsiteY31" fmla="*/ 4280 h 10000"/>
                <a:gd name="connsiteX32" fmla="*/ 5113 w 10002"/>
                <a:gd name="connsiteY32" fmla="*/ 4177 h 10000"/>
                <a:gd name="connsiteX33" fmla="*/ 5456 w 10002"/>
                <a:gd name="connsiteY33" fmla="*/ 3898 h 10000"/>
                <a:gd name="connsiteX34" fmla="*/ 5766 w 10002"/>
                <a:gd name="connsiteY34" fmla="*/ 3577 h 10000"/>
                <a:gd name="connsiteX35" fmla="*/ 6074 w 10002"/>
                <a:gd name="connsiteY35" fmla="*/ 3362 h 10000"/>
                <a:gd name="connsiteX36" fmla="*/ 6292 w 10002"/>
                <a:gd name="connsiteY36" fmla="*/ 3170 h 10000"/>
                <a:gd name="connsiteX37" fmla="*/ 6393 w 10002"/>
                <a:gd name="connsiteY37" fmla="*/ 3020 h 10000"/>
                <a:gd name="connsiteX38" fmla="*/ 6670 w 10002"/>
                <a:gd name="connsiteY38" fmla="*/ 2807 h 10000"/>
                <a:gd name="connsiteX39" fmla="*/ 8007 w 10002"/>
                <a:gd name="connsiteY39" fmla="*/ 350 h 10000"/>
                <a:gd name="connsiteX40" fmla="*/ 9025 w 10002"/>
                <a:gd name="connsiteY40" fmla="*/ 65 h 10000"/>
                <a:gd name="connsiteX41" fmla="*/ 9808 w 10002"/>
                <a:gd name="connsiteY41" fmla="*/ 1172 h 10000"/>
                <a:gd name="connsiteX42" fmla="*/ 9999 w 10002"/>
                <a:gd name="connsiteY42" fmla="*/ 3110 h 10000"/>
                <a:gd name="connsiteX43" fmla="*/ 9927 w 10002"/>
                <a:gd name="connsiteY43" fmla="*/ 7560 h 10000"/>
                <a:gd name="connsiteX44" fmla="*/ 9840 w 10002"/>
                <a:gd name="connsiteY44" fmla="*/ 8846 h 10000"/>
                <a:gd name="connsiteX45" fmla="*/ 9553 w 10002"/>
                <a:gd name="connsiteY45" fmla="*/ 9294 h 10000"/>
                <a:gd name="connsiteX0" fmla="*/ 9553 w 9932"/>
                <a:gd name="connsiteY0" fmla="*/ 9294 h 10000"/>
                <a:gd name="connsiteX1" fmla="*/ 9312 w 9932"/>
                <a:gd name="connsiteY1" fmla="*/ 9466 h 10000"/>
                <a:gd name="connsiteX2" fmla="*/ 9050 w 9932"/>
                <a:gd name="connsiteY2" fmla="*/ 9531 h 10000"/>
                <a:gd name="connsiteX3" fmla="*/ 8581 w 9932"/>
                <a:gd name="connsiteY3" fmla="*/ 9657 h 10000"/>
                <a:gd name="connsiteX4" fmla="*/ 6578 w 9932"/>
                <a:gd name="connsiteY4" fmla="*/ 9787 h 10000"/>
                <a:gd name="connsiteX5" fmla="*/ 5193 w 9932"/>
                <a:gd name="connsiteY5" fmla="*/ 9956 h 10000"/>
                <a:gd name="connsiteX6" fmla="*/ 2538 w 9932"/>
                <a:gd name="connsiteY6" fmla="*/ 9829 h 10000"/>
                <a:gd name="connsiteX7" fmla="*/ 2274 w 9932"/>
                <a:gd name="connsiteY7" fmla="*/ 9765 h 10000"/>
                <a:gd name="connsiteX8" fmla="*/ 1965 w 9932"/>
                <a:gd name="connsiteY8" fmla="*/ 9680 h 10000"/>
                <a:gd name="connsiteX9" fmla="*/ 1451 w 9932"/>
                <a:gd name="connsiteY9" fmla="*/ 9508 h 10000"/>
                <a:gd name="connsiteX10" fmla="*/ 1174 w 9932"/>
                <a:gd name="connsiteY10" fmla="*/ 9316 h 10000"/>
                <a:gd name="connsiteX11" fmla="*/ 798 w 9932"/>
                <a:gd name="connsiteY11" fmla="*/ 8888 h 10000"/>
                <a:gd name="connsiteX12" fmla="*/ 614 w 9932"/>
                <a:gd name="connsiteY12" fmla="*/ 8416 h 10000"/>
                <a:gd name="connsiteX13" fmla="*/ 499 w 9932"/>
                <a:gd name="connsiteY13" fmla="*/ 8095 h 10000"/>
                <a:gd name="connsiteX14" fmla="*/ 362 w 9932"/>
                <a:gd name="connsiteY14" fmla="*/ 7666 h 10000"/>
                <a:gd name="connsiteX15" fmla="*/ 259 w 9932"/>
                <a:gd name="connsiteY15" fmla="*/ 7172 h 10000"/>
                <a:gd name="connsiteX16" fmla="*/ 132 w 9932"/>
                <a:gd name="connsiteY16" fmla="*/ 6275 h 10000"/>
                <a:gd name="connsiteX17" fmla="*/ 42 w 9932"/>
                <a:gd name="connsiteY17" fmla="*/ 5590 h 10000"/>
                <a:gd name="connsiteX18" fmla="*/ 77 w 9932"/>
                <a:gd name="connsiteY18" fmla="*/ 4023 h 10000"/>
                <a:gd name="connsiteX19" fmla="*/ 271 w 9932"/>
                <a:gd name="connsiteY19" fmla="*/ 3427 h 10000"/>
                <a:gd name="connsiteX20" fmla="*/ 489 w 9932"/>
                <a:gd name="connsiteY20" fmla="*/ 2891 h 10000"/>
                <a:gd name="connsiteX21" fmla="*/ 694 w 9932"/>
                <a:gd name="connsiteY21" fmla="*/ 2377 h 10000"/>
                <a:gd name="connsiteX22" fmla="*/ 1095 w 9932"/>
                <a:gd name="connsiteY22" fmla="*/ 1734 h 10000"/>
                <a:gd name="connsiteX23" fmla="*/ 1418 w 9932"/>
                <a:gd name="connsiteY23" fmla="*/ 1454 h 10000"/>
                <a:gd name="connsiteX24" fmla="*/ 1965 w 9932"/>
                <a:gd name="connsiteY24" fmla="*/ 1477 h 10000"/>
                <a:gd name="connsiteX25" fmla="*/ 2434 w 9932"/>
                <a:gd name="connsiteY25" fmla="*/ 2163 h 10000"/>
                <a:gd name="connsiteX26" fmla="*/ 2687 w 9932"/>
                <a:gd name="connsiteY26" fmla="*/ 2699 h 10000"/>
                <a:gd name="connsiteX27" fmla="*/ 2984 w 9932"/>
                <a:gd name="connsiteY27" fmla="*/ 3231 h 10000"/>
                <a:gd name="connsiteX28" fmla="*/ 3292 w 9932"/>
                <a:gd name="connsiteY28" fmla="*/ 3661 h 10000"/>
                <a:gd name="connsiteX29" fmla="*/ 3499 w 9932"/>
                <a:gd name="connsiteY29" fmla="*/ 3939 h 10000"/>
                <a:gd name="connsiteX30" fmla="*/ 3717 w 9932"/>
                <a:gd name="connsiteY30" fmla="*/ 4177 h 10000"/>
                <a:gd name="connsiteX31" fmla="*/ 4037 w 9932"/>
                <a:gd name="connsiteY31" fmla="*/ 4280 h 10000"/>
                <a:gd name="connsiteX32" fmla="*/ 5113 w 9932"/>
                <a:gd name="connsiteY32" fmla="*/ 4177 h 10000"/>
                <a:gd name="connsiteX33" fmla="*/ 5456 w 9932"/>
                <a:gd name="connsiteY33" fmla="*/ 3898 h 10000"/>
                <a:gd name="connsiteX34" fmla="*/ 5766 w 9932"/>
                <a:gd name="connsiteY34" fmla="*/ 3577 h 10000"/>
                <a:gd name="connsiteX35" fmla="*/ 6074 w 9932"/>
                <a:gd name="connsiteY35" fmla="*/ 3362 h 10000"/>
                <a:gd name="connsiteX36" fmla="*/ 6292 w 9932"/>
                <a:gd name="connsiteY36" fmla="*/ 3170 h 10000"/>
                <a:gd name="connsiteX37" fmla="*/ 6393 w 9932"/>
                <a:gd name="connsiteY37" fmla="*/ 3020 h 10000"/>
                <a:gd name="connsiteX38" fmla="*/ 6670 w 9932"/>
                <a:gd name="connsiteY38" fmla="*/ 2807 h 10000"/>
                <a:gd name="connsiteX39" fmla="*/ 8007 w 9932"/>
                <a:gd name="connsiteY39" fmla="*/ 350 h 10000"/>
                <a:gd name="connsiteX40" fmla="*/ 9025 w 9932"/>
                <a:gd name="connsiteY40" fmla="*/ 65 h 10000"/>
                <a:gd name="connsiteX41" fmla="*/ 9808 w 9932"/>
                <a:gd name="connsiteY41" fmla="*/ 1172 h 10000"/>
                <a:gd name="connsiteX42" fmla="*/ 9911 w 9932"/>
                <a:gd name="connsiteY42" fmla="*/ 3712 h 10000"/>
                <a:gd name="connsiteX43" fmla="*/ 9927 w 9932"/>
                <a:gd name="connsiteY43" fmla="*/ 7560 h 10000"/>
                <a:gd name="connsiteX44" fmla="*/ 9840 w 9932"/>
                <a:gd name="connsiteY44" fmla="*/ 8846 h 10000"/>
                <a:gd name="connsiteX45" fmla="*/ 9553 w 9932"/>
                <a:gd name="connsiteY45" fmla="*/ 9294 h 10000"/>
                <a:gd name="connsiteX0" fmla="*/ 9618 w 9996"/>
                <a:gd name="connsiteY0" fmla="*/ 9294 h 10000"/>
                <a:gd name="connsiteX1" fmla="*/ 9376 w 9996"/>
                <a:gd name="connsiteY1" fmla="*/ 9466 h 10000"/>
                <a:gd name="connsiteX2" fmla="*/ 9112 w 9996"/>
                <a:gd name="connsiteY2" fmla="*/ 9531 h 10000"/>
                <a:gd name="connsiteX3" fmla="*/ 8640 w 9996"/>
                <a:gd name="connsiteY3" fmla="*/ 9657 h 10000"/>
                <a:gd name="connsiteX4" fmla="*/ 6623 w 9996"/>
                <a:gd name="connsiteY4" fmla="*/ 9787 h 10000"/>
                <a:gd name="connsiteX5" fmla="*/ 5229 w 9996"/>
                <a:gd name="connsiteY5" fmla="*/ 9956 h 10000"/>
                <a:gd name="connsiteX6" fmla="*/ 2555 w 9996"/>
                <a:gd name="connsiteY6" fmla="*/ 9829 h 10000"/>
                <a:gd name="connsiteX7" fmla="*/ 2290 w 9996"/>
                <a:gd name="connsiteY7" fmla="*/ 9765 h 10000"/>
                <a:gd name="connsiteX8" fmla="*/ 1978 w 9996"/>
                <a:gd name="connsiteY8" fmla="*/ 9680 h 10000"/>
                <a:gd name="connsiteX9" fmla="*/ 1461 w 9996"/>
                <a:gd name="connsiteY9" fmla="*/ 9508 h 10000"/>
                <a:gd name="connsiteX10" fmla="*/ 1182 w 9996"/>
                <a:gd name="connsiteY10" fmla="*/ 9316 h 10000"/>
                <a:gd name="connsiteX11" fmla="*/ 803 w 9996"/>
                <a:gd name="connsiteY11" fmla="*/ 8888 h 10000"/>
                <a:gd name="connsiteX12" fmla="*/ 618 w 9996"/>
                <a:gd name="connsiteY12" fmla="*/ 8416 h 10000"/>
                <a:gd name="connsiteX13" fmla="*/ 502 w 9996"/>
                <a:gd name="connsiteY13" fmla="*/ 8095 h 10000"/>
                <a:gd name="connsiteX14" fmla="*/ 364 w 9996"/>
                <a:gd name="connsiteY14" fmla="*/ 7666 h 10000"/>
                <a:gd name="connsiteX15" fmla="*/ 261 w 9996"/>
                <a:gd name="connsiteY15" fmla="*/ 7172 h 10000"/>
                <a:gd name="connsiteX16" fmla="*/ 133 w 9996"/>
                <a:gd name="connsiteY16" fmla="*/ 6275 h 10000"/>
                <a:gd name="connsiteX17" fmla="*/ 42 w 9996"/>
                <a:gd name="connsiteY17" fmla="*/ 5590 h 10000"/>
                <a:gd name="connsiteX18" fmla="*/ 78 w 9996"/>
                <a:gd name="connsiteY18" fmla="*/ 4023 h 10000"/>
                <a:gd name="connsiteX19" fmla="*/ 273 w 9996"/>
                <a:gd name="connsiteY19" fmla="*/ 3427 h 10000"/>
                <a:gd name="connsiteX20" fmla="*/ 492 w 9996"/>
                <a:gd name="connsiteY20" fmla="*/ 2891 h 10000"/>
                <a:gd name="connsiteX21" fmla="*/ 699 w 9996"/>
                <a:gd name="connsiteY21" fmla="*/ 2377 h 10000"/>
                <a:gd name="connsiteX22" fmla="*/ 1102 w 9996"/>
                <a:gd name="connsiteY22" fmla="*/ 1734 h 10000"/>
                <a:gd name="connsiteX23" fmla="*/ 1428 w 9996"/>
                <a:gd name="connsiteY23" fmla="*/ 1454 h 10000"/>
                <a:gd name="connsiteX24" fmla="*/ 1978 w 9996"/>
                <a:gd name="connsiteY24" fmla="*/ 1477 h 10000"/>
                <a:gd name="connsiteX25" fmla="*/ 2451 w 9996"/>
                <a:gd name="connsiteY25" fmla="*/ 2163 h 10000"/>
                <a:gd name="connsiteX26" fmla="*/ 2705 w 9996"/>
                <a:gd name="connsiteY26" fmla="*/ 2699 h 10000"/>
                <a:gd name="connsiteX27" fmla="*/ 3004 w 9996"/>
                <a:gd name="connsiteY27" fmla="*/ 3231 h 10000"/>
                <a:gd name="connsiteX28" fmla="*/ 3315 w 9996"/>
                <a:gd name="connsiteY28" fmla="*/ 3661 h 10000"/>
                <a:gd name="connsiteX29" fmla="*/ 3523 w 9996"/>
                <a:gd name="connsiteY29" fmla="*/ 3939 h 10000"/>
                <a:gd name="connsiteX30" fmla="*/ 3742 w 9996"/>
                <a:gd name="connsiteY30" fmla="*/ 4177 h 10000"/>
                <a:gd name="connsiteX31" fmla="*/ 4065 w 9996"/>
                <a:gd name="connsiteY31" fmla="*/ 4280 h 10000"/>
                <a:gd name="connsiteX32" fmla="*/ 5148 w 9996"/>
                <a:gd name="connsiteY32" fmla="*/ 4177 h 10000"/>
                <a:gd name="connsiteX33" fmla="*/ 5493 w 9996"/>
                <a:gd name="connsiteY33" fmla="*/ 3898 h 10000"/>
                <a:gd name="connsiteX34" fmla="*/ 5805 w 9996"/>
                <a:gd name="connsiteY34" fmla="*/ 3577 h 10000"/>
                <a:gd name="connsiteX35" fmla="*/ 6116 w 9996"/>
                <a:gd name="connsiteY35" fmla="*/ 3362 h 10000"/>
                <a:gd name="connsiteX36" fmla="*/ 6335 w 9996"/>
                <a:gd name="connsiteY36" fmla="*/ 3170 h 10000"/>
                <a:gd name="connsiteX37" fmla="*/ 6437 w 9996"/>
                <a:gd name="connsiteY37" fmla="*/ 3020 h 10000"/>
                <a:gd name="connsiteX38" fmla="*/ 6716 w 9996"/>
                <a:gd name="connsiteY38" fmla="*/ 2807 h 10000"/>
                <a:gd name="connsiteX39" fmla="*/ 8062 w 9996"/>
                <a:gd name="connsiteY39" fmla="*/ 350 h 10000"/>
                <a:gd name="connsiteX40" fmla="*/ 9087 w 9996"/>
                <a:gd name="connsiteY40" fmla="*/ 65 h 10000"/>
                <a:gd name="connsiteX41" fmla="*/ 9875 w 9996"/>
                <a:gd name="connsiteY41" fmla="*/ 1172 h 10000"/>
                <a:gd name="connsiteX42" fmla="*/ 9979 w 9996"/>
                <a:gd name="connsiteY42" fmla="*/ 3712 h 10000"/>
                <a:gd name="connsiteX43" fmla="*/ 9995 w 9996"/>
                <a:gd name="connsiteY43" fmla="*/ 7560 h 10000"/>
                <a:gd name="connsiteX44" fmla="*/ 9907 w 9996"/>
                <a:gd name="connsiteY44" fmla="*/ 8846 h 10000"/>
                <a:gd name="connsiteX45" fmla="*/ 9618 w 9996"/>
                <a:gd name="connsiteY45" fmla="*/ 9294 h 10000"/>
                <a:gd name="connsiteX0" fmla="*/ 9622 w 10019"/>
                <a:gd name="connsiteY0" fmla="*/ 9294 h 10000"/>
                <a:gd name="connsiteX1" fmla="*/ 9380 w 10019"/>
                <a:gd name="connsiteY1" fmla="*/ 9466 h 10000"/>
                <a:gd name="connsiteX2" fmla="*/ 9116 w 10019"/>
                <a:gd name="connsiteY2" fmla="*/ 9531 h 10000"/>
                <a:gd name="connsiteX3" fmla="*/ 8643 w 10019"/>
                <a:gd name="connsiteY3" fmla="*/ 9657 h 10000"/>
                <a:gd name="connsiteX4" fmla="*/ 6626 w 10019"/>
                <a:gd name="connsiteY4" fmla="*/ 9787 h 10000"/>
                <a:gd name="connsiteX5" fmla="*/ 5231 w 10019"/>
                <a:gd name="connsiteY5" fmla="*/ 9956 h 10000"/>
                <a:gd name="connsiteX6" fmla="*/ 2556 w 10019"/>
                <a:gd name="connsiteY6" fmla="*/ 9829 h 10000"/>
                <a:gd name="connsiteX7" fmla="*/ 2291 w 10019"/>
                <a:gd name="connsiteY7" fmla="*/ 9765 h 10000"/>
                <a:gd name="connsiteX8" fmla="*/ 1979 w 10019"/>
                <a:gd name="connsiteY8" fmla="*/ 9680 h 10000"/>
                <a:gd name="connsiteX9" fmla="*/ 1462 w 10019"/>
                <a:gd name="connsiteY9" fmla="*/ 9508 h 10000"/>
                <a:gd name="connsiteX10" fmla="*/ 1182 w 10019"/>
                <a:gd name="connsiteY10" fmla="*/ 9316 h 10000"/>
                <a:gd name="connsiteX11" fmla="*/ 803 w 10019"/>
                <a:gd name="connsiteY11" fmla="*/ 8888 h 10000"/>
                <a:gd name="connsiteX12" fmla="*/ 618 w 10019"/>
                <a:gd name="connsiteY12" fmla="*/ 8416 h 10000"/>
                <a:gd name="connsiteX13" fmla="*/ 502 w 10019"/>
                <a:gd name="connsiteY13" fmla="*/ 8095 h 10000"/>
                <a:gd name="connsiteX14" fmla="*/ 364 w 10019"/>
                <a:gd name="connsiteY14" fmla="*/ 7666 h 10000"/>
                <a:gd name="connsiteX15" fmla="*/ 261 w 10019"/>
                <a:gd name="connsiteY15" fmla="*/ 7172 h 10000"/>
                <a:gd name="connsiteX16" fmla="*/ 133 w 10019"/>
                <a:gd name="connsiteY16" fmla="*/ 6275 h 10000"/>
                <a:gd name="connsiteX17" fmla="*/ 42 w 10019"/>
                <a:gd name="connsiteY17" fmla="*/ 5590 h 10000"/>
                <a:gd name="connsiteX18" fmla="*/ 78 w 10019"/>
                <a:gd name="connsiteY18" fmla="*/ 4023 h 10000"/>
                <a:gd name="connsiteX19" fmla="*/ 273 w 10019"/>
                <a:gd name="connsiteY19" fmla="*/ 3427 h 10000"/>
                <a:gd name="connsiteX20" fmla="*/ 492 w 10019"/>
                <a:gd name="connsiteY20" fmla="*/ 2891 h 10000"/>
                <a:gd name="connsiteX21" fmla="*/ 699 w 10019"/>
                <a:gd name="connsiteY21" fmla="*/ 2377 h 10000"/>
                <a:gd name="connsiteX22" fmla="*/ 1102 w 10019"/>
                <a:gd name="connsiteY22" fmla="*/ 1734 h 10000"/>
                <a:gd name="connsiteX23" fmla="*/ 1429 w 10019"/>
                <a:gd name="connsiteY23" fmla="*/ 1454 h 10000"/>
                <a:gd name="connsiteX24" fmla="*/ 1979 w 10019"/>
                <a:gd name="connsiteY24" fmla="*/ 1477 h 10000"/>
                <a:gd name="connsiteX25" fmla="*/ 2452 w 10019"/>
                <a:gd name="connsiteY25" fmla="*/ 2163 h 10000"/>
                <a:gd name="connsiteX26" fmla="*/ 2706 w 10019"/>
                <a:gd name="connsiteY26" fmla="*/ 2699 h 10000"/>
                <a:gd name="connsiteX27" fmla="*/ 3005 w 10019"/>
                <a:gd name="connsiteY27" fmla="*/ 3231 h 10000"/>
                <a:gd name="connsiteX28" fmla="*/ 3316 w 10019"/>
                <a:gd name="connsiteY28" fmla="*/ 3661 h 10000"/>
                <a:gd name="connsiteX29" fmla="*/ 3524 w 10019"/>
                <a:gd name="connsiteY29" fmla="*/ 3939 h 10000"/>
                <a:gd name="connsiteX30" fmla="*/ 3743 w 10019"/>
                <a:gd name="connsiteY30" fmla="*/ 4177 h 10000"/>
                <a:gd name="connsiteX31" fmla="*/ 4067 w 10019"/>
                <a:gd name="connsiteY31" fmla="*/ 4280 h 10000"/>
                <a:gd name="connsiteX32" fmla="*/ 5150 w 10019"/>
                <a:gd name="connsiteY32" fmla="*/ 4177 h 10000"/>
                <a:gd name="connsiteX33" fmla="*/ 5495 w 10019"/>
                <a:gd name="connsiteY33" fmla="*/ 3898 h 10000"/>
                <a:gd name="connsiteX34" fmla="*/ 5807 w 10019"/>
                <a:gd name="connsiteY34" fmla="*/ 3577 h 10000"/>
                <a:gd name="connsiteX35" fmla="*/ 6118 w 10019"/>
                <a:gd name="connsiteY35" fmla="*/ 3362 h 10000"/>
                <a:gd name="connsiteX36" fmla="*/ 6338 w 10019"/>
                <a:gd name="connsiteY36" fmla="*/ 3170 h 10000"/>
                <a:gd name="connsiteX37" fmla="*/ 6440 w 10019"/>
                <a:gd name="connsiteY37" fmla="*/ 3020 h 10000"/>
                <a:gd name="connsiteX38" fmla="*/ 6719 w 10019"/>
                <a:gd name="connsiteY38" fmla="*/ 2807 h 10000"/>
                <a:gd name="connsiteX39" fmla="*/ 8065 w 10019"/>
                <a:gd name="connsiteY39" fmla="*/ 350 h 10000"/>
                <a:gd name="connsiteX40" fmla="*/ 9091 w 10019"/>
                <a:gd name="connsiteY40" fmla="*/ 65 h 10000"/>
                <a:gd name="connsiteX41" fmla="*/ 9879 w 10019"/>
                <a:gd name="connsiteY41" fmla="*/ 1172 h 10000"/>
                <a:gd name="connsiteX42" fmla="*/ 9983 w 10019"/>
                <a:gd name="connsiteY42" fmla="*/ 3712 h 10000"/>
                <a:gd name="connsiteX43" fmla="*/ 9999 w 10019"/>
                <a:gd name="connsiteY43" fmla="*/ 7560 h 10000"/>
                <a:gd name="connsiteX44" fmla="*/ 9622 w 10019"/>
                <a:gd name="connsiteY44" fmla="*/ 9294 h 10000"/>
                <a:gd name="connsiteX0" fmla="*/ 9790 w 10007"/>
                <a:gd name="connsiteY0" fmla="*/ 8638 h 10000"/>
                <a:gd name="connsiteX1" fmla="*/ 9380 w 10007"/>
                <a:gd name="connsiteY1" fmla="*/ 9466 h 10000"/>
                <a:gd name="connsiteX2" fmla="*/ 9116 w 10007"/>
                <a:gd name="connsiteY2" fmla="*/ 9531 h 10000"/>
                <a:gd name="connsiteX3" fmla="*/ 8643 w 10007"/>
                <a:gd name="connsiteY3" fmla="*/ 9657 h 10000"/>
                <a:gd name="connsiteX4" fmla="*/ 6626 w 10007"/>
                <a:gd name="connsiteY4" fmla="*/ 9787 h 10000"/>
                <a:gd name="connsiteX5" fmla="*/ 5231 w 10007"/>
                <a:gd name="connsiteY5" fmla="*/ 9956 h 10000"/>
                <a:gd name="connsiteX6" fmla="*/ 2556 w 10007"/>
                <a:gd name="connsiteY6" fmla="*/ 9829 h 10000"/>
                <a:gd name="connsiteX7" fmla="*/ 2291 w 10007"/>
                <a:gd name="connsiteY7" fmla="*/ 9765 h 10000"/>
                <a:gd name="connsiteX8" fmla="*/ 1979 w 10007"/>
                <a:gd name="connsiteY8" fmla="*/ 9680 h 10000"/>
                <a:gd name="connsiteX9" fmla="*/ 1462 w 10007"/>
                <a:gd name="connsiteY9" fmla="*/ 9508 h 10000"/>
                <a:gd name="connsiteX10" fmla="*/ 1182 w 10007"/>
                <a:gd name="connsiteY10" fmla="*/ 9316 h 10000"/>
                <a:gd name="connsiteX11" fmla="*/ 803 w 10007"/>
                <a:gd name="connsiteY11" fmla="*/ 8888 h 10000"/>
                <a:gd name="connsiteX12" fmla="*/ 618 w 10007"/>
                <a:gd name="connsiteY12" fmla="*/ 8416 h 10000"/>
                <a:gd name="connsiteX13" fmla="*/ 502 w 10007"/>
                <a:gd name="connsiteY13" fmla="*/ 8095 h 10000"/>
                <a:gd name="connsiteX14" fmla="*/ 364 w 10007"/>
                <a:gd name="connsiteY14" fmla="*/ 7666 h 10000"/>
                <a:gd name="connsiteX15" fmla="*/ 261 w 10007"/>
                <a:gd name="connsiteY15" fmla="*/ 7172 h 10000"/>
                <a:gd name="connsiteX16" fmla="*/ 133 w 10007"/>
                <a:gd name="connsiteY16" fmla="*/ 6275 h 10000"/>
                <a:gd name="connsiteX17" fmla="*/ 42 w 10007"/>
                <a:gd name="connsiteY17" fmla="*/ 5590 h 10000"/>
                <a:gd name="connsiteX18" fmla="*/ 78 w 10007"/>
                <a:gd name="connsiteY18" fmla="*/ 4023 h 10000"/>
                <a:gd name="connsiteX19" fmla="*/ 273 w 10007"/>
                <a:gd name="connsiteY19" fmla="*/ 3427 h 10000"/>
                <a:gd name="connsiteX20" fmla="*/ 492 w 10007"/>
                <a:gd name="connsiteY20" fmla="*/ 2891 h 10000"/>
                <a:gd name="connsiteX21" fmla="*/ 699 w 10007"/>
                <a:gd name="connsiteY21" fmla="*/ 2377 h 10000"/>
                <a:gd name="connsiteX22" fmla="*/ 1102 w 10007"/>
                <a:gd name="connsiteY22" fmla="*/ 1734 h 10000"/>
                <a:gd name="connsiteX23" fmla="*/ 1429 w 10007"/>
                <a:gd name="connsiteY23" fmla="*/ 1454 h 10000"/>
                <a:gd name="connsiteX24" fmla="*/ 1979 w 10007"/>
                <a:gd name="connsiteY24" fmla="*/ 1477 h 10000"/>
                <a:gd name="connsiteX25" fmla="*/ 2452 w 10007"/>
                <a:gd name="connsiteY25" fmla="*/ 2163 h 10000"/>
                <a:gd name="connsiteX26" fmla="*/ 2706 w 10007"/>
                <a:gd name="connsiteY26" fmla="*/ 2699 h 10000"/>
                <a:gd name="connsiteX27" fmla="*/ 3005 w 10007"/>
                <a:gd name="connsiteY27" fmla="*/ 3231 h 10000"/>
                <a:gd name="connsiteX28" fmla="*/ 3316 w 10007"/>
                <a:gd name="connsiteY28" fmla="*/ 3661 h 10000"/>
                <a:gd name="connsiteX29" fmla="*/ 3524 w 10007"/>
                <a:gd name="connsiteY29" fmla="*/ 3939 h 10000"/>
                <a:gd name="connsiteX30" fmla="*/ 3743 w 10007"/>
                <a:gd name="connsiteY30" fmla="*/ 4177 h 10000"/>
                <a:gd name="connsiteX31" fmla="*/ 4067 w 10007"/>
                <a:gd name="connsiteY31" fmla="*/ 4280 h 10000"/>
                <a:gd name="connsiteX32" fmla="*/ 5150 w 10007"/>
                <a:gd name="connsiteY32" fmla="*/ 4177 h 10000"/>
                <a:gd name="connsiteX33" fmla="*/ 5495 w 10007"/>
                <a:gd name="connsiteY33" fmla="*/ 3898 h 10000"/>
                <a:gd name="connsiteX34" fmla="*/ 5807 w 10007"/>
                <a:gd name="connsiteY34" fmla="*/ 3577 h 10000"/>
                <a:gd name="connsiteX35" fmla="*/ 6118 w 10007"/>
                <a:gd name="connsiteY35" fmla="*/ 3362 h 10000"/>
                <a:gd name="connsiteX36" fmla="*/ 6338 w 10007"/>
                <a:gd name="connsiteY36" fmla="*/ 3170 h 10000"/>
                <a:gd name="connsiteX37" fmla="*/ 6440 w 10007"/>
                <a:gd name="connsiteY37" fmla="*/ 3020 h 10000"/>
                <a:gd name="connsiteX38" fmla="*/ 6719 w 10007"/>
                <a:gd name="connsiteY38" fmla="*/ 2807 h 10000"/>
                <a:gd name="connsiteX39" fmla="*/ 8065 w 10007"/>
                <a:gd name="connsiteY39" fmla="*/ 350 h 10000"/>
                <a:gd name="connsiteX40" fmla="*/ 9091 w 10007"/>
                <a:gd name="connsiteY40" fmla="*/ 65 h 10000"/>
                <a:gd name="connsiteX41" fmla="*/ 9879 w 10007"/>
                <a:gd name="connsiteY41" fmla="*/ 1172 h 10000"/>
                <a:gd name="connsiteX42" fmla="*/ 9983 w 10007"/>
                <a:gd name="connsiteY42" fmla="*/ 3712 h 10000"/>
                <a:gd name="connsiteX43" fmla="*/ 9999 w 10007"/>
                <a:gd name="connsiteY43" fmla="*/ 7560 h 10000"/>
                <a:gd name="connsiteX44" fmla="*/ 9790 w 10007"/>
                <a:gd name="connsiteY44" fmla="*/ 8638 h 10000"/>
                <a:gd name="connsiteX0" fmla="*/ 9790 w 10007"/>
                <a:gd name="connsiteY0" fmla="*/ 8638 h 10000"/>
                <a:gd name="connsiteX1" fmla="*/ 9380 w 10007"/>
                <a:gd name="connsiteY1" fmla="*/ 9466 h 10000"/>
                <a:gd name="connsiteX2" fmla="*/ 8643 w 10007"/>
                <a:gd name="connsiteY2" fmla="*/ 9657 h 10000"/>
                <a:gd name="connsiteX3" fmla="*/ 6626 w 10007"/>
                <a:gd name="connsiteY3" fmla="*/ 9787 h 10000"/>
                <a:gd name="connsiteX4" fmla="*/ 5231 w 10007"/>
                <a:gd name="connsiteY4" fmla="*/ 9956 h 10000"/>
                <a:gd name="connsiteX5" fmla="*/ 2556 w 10007"/>
                <a:gd name="connsiteY5" fmla="*/ 9829 h 10000"/>
                <a:gd name="connsiteX6" fmla="*/ 2291 w 10007"/>
                <a:gd name="connsiteY6" fmla="*/ 9765 h 10000"/>
                <a:gd name="connsiteX7" fmla="*/ 1979 w 10007"/>
                <a:gd name="connsiteY7" fmla="*/ 9680 h 10000"/>
                <a:gd name="connsiteX8" fmla="*/ 1462 w 10007"/>
                <a:gd name="connsiteY8" fmla="*/ 9508 h 10000"/>
                <a:gd name="connsiteX9" fmla="*/ 1182 w 10007"/>
                <a:gd name="connsiteY9" fmla="*/ 9316 h 10000"/>
                <a:gd name="connsiteX10" fmla="*/ 803 w 10007"/>
                <a:gd name="connsiteY10" fmla="*/ 8888 h 10000"/>
                <a:gd name="connsiteX11" fmla="*/ 618 w 10007"/>
                <a:gd name="connsiteY11" fmla="*/ 8416 h 10000"/>
                <a:gd name="connsiteX12" fmla="*/ 502 w 10007"/>
                <a:gd name="connsiteY12" fmla="*/ 8095 h 10000"/>
                <a:gd name="connsiteX13" fmla="*/ 364 w 10007"/>
                <a:gd name="connsiteY13" fmla="*/ 7666 h 10000"/>
                <a:gd name="connsiteX14" fmla="*/ 261 w 10007"/>
                <a:gd name="connsiteY14" fmla="*/ 7172 h 10000"/>
                <a:gd name="connsiteX15" fmla="*/ 133 w 10007"/>
                <a:gd name="connsiteY15" fmla="*/ 6275 h 10000"/>
                <a:gd name="connsiteX16" fmla="*/ 42 w 10007"/>
                <a:gd name="connsiteY16" fmla="*/ 5590 h 10000"/>
                <a:gd name="connsiteX17" fmla="*/ 78 w 10007"/>
                <a:gd name="connsiteY17" fmla="*/ 4023 h 10000"/>
                <a:gd name="connsiteX18" fmla="*/ 273 w 10007"/>
                <a:gd name="connsiteY18" fmla="*/ 3427 h 10000"/>
                <a:gd name="connsiteX19" fmla="*/ 492 w 10007"/>
                <a:gd name="connsiteY19" fmla="*/ 2891 h 10000"/>
                <a:gd name="connsiteX20" fmla="*/ 699 w 10007"/>
                <a:gd name="connsiteY20" fmla="*/ 2377 h 10000"/>
                <a:gd name="connsiteX21" fmla="*/ 1102 w 10007"/>
                <a:gd name="connsiteY21" fmla="*/ 1734 h 10000"/>
                <a:gd name="connsiteX22" fmla="*/ 1429 w 10007"/>
                <a:gd name="connsiteY22" fmla="*/ 1454 h 10000"/>
                <a:gd name="connsiteX23" fmla="*/ 1979 w 10007"/>
                <a:gd name="connsiteY23" fmla="*/ 1477 h 10000"/>
                <a:gd name="connsiteX24" fmla="*/ 2452 w 10007"/>
                <a:gd name="connsiteY24" fmla="*/ 2163 h 10000"/>
                <a:gd name="connsiteX25" fmla="*/ 2706 w 10007"/>
                <a:gd name="connsiteY25" fmla="*/ 2699 h 10000"/>
                <a:gd name="connsiteX26" fmla="*/ 3005 w 10007"/>
                <a:gd name="connsiteY26" fmla="*/ 3231 h 10000"/>
                <a:gd name="connsiteX27" fmla="*/ 3316 w 10007"/>
                <a:gd name="connsiteY27" fmla="*/ 3661 h 10000"/>
                <a:gd name="connsiteX28" fmla="*/ 3524 w 10007"/>
                <a:gd name="connsiteY28" fmla="*/ 3939 h 10000"/>
                <a:gd name="connsiteX29" fmla="*/ 3743 w 10007"/>
                <a:gd name="connsiteY29" fmla="*/ 4177 h 10000"/>
                <a:gd name="connsiteX30" fmla="*/ 4067 w 10007"/>
                <a:gd name="connsiteY30" fmla="*/ 4280 h 10000"/>
                <a:gd name="connsiteX31" fmla="*/ 5150 w 10007"/>
                <a:gd name="connsiteY31" fmla="*/ 4177 h 10000"/>
                <a:gd name="connsiteX32" fmla="*/ 5495 w 10007"/>
                <a:gd name="connsiteY32" fmla="*/ 3898 h 10000"/>
                <a:gd name="connsiteX33" fmla="*/ 5807 w 10007"/>
                <a:gd name="connsiteY33" fmla="*/ 3577 h 10000"/>
                <a:gd name="connsiteX34" fmla="*/ 6118 w 10007"/>
                <a:gd name="connsiteY34" fmla="*/ 3362 h 10000"/>
                <a:gd name="connsiteX35" fmla="*/ 6338 w 10007"/>
                <a:gd name="connsiteY35" fmla="*/ 3170 h 10000"/>
                <a:gd name="connsiteX36" fmla="*/ 6440 w 10007"/>
                <a:gd name="connsiteY36" fmla="*/ 3020 h 10000"/>
                <a:gd name="connsiteX37" fmla="*/ 6719 w 10007"/>
                <a:gd name="connsiteY37" fmla="*/ 2807 h 10000"/>
                <a:gd name="connsiteX38" fmla="*/ 8065 w 10007"/>
                <a:gd name="connsiteY38" fmla="*/ 350 h 10000"/>
                <a:gd name="connsiteX39" fmla="*/ 9091 w 10007"/>
                <a:gd name="connsiteY39" fmla="*/ 65 h 10000"/>
                <a:gd name="connsiteX40" fmla="*/ 9879 w 10007"/>
                <a:gd name="connsiteY40" fmla="*/ 1172 h 10000"/>
                <a:gd name="connsiteX41" fmla="*/ 9983 w 10007"/>
                <a:gd name="connsiteY41" fmla="*/ 3712 h 10000"/>
                <a:gd name="connsiteX42" fmla="*/ 9999 w 10007"/>
                <a:gd name="connsiteY42" fmla="*/ 7560 h 10000"/>
                <a:gd name="connsiteX43" fmla="*/ 9790 w 10007"/>
                <a:gd name="connsiteY43" fmla="*/ 8638 h 10000"/>
                <a:gd name="connsiteX0" fmla="*/ 9790 w 10007"/>
                <a:gd name="connsiteY0" fmla="*/ 8638 h 10000"/>
                <a:gd name="connsiteX1" fmla="*/ 9261 w 10007"/>
                <a:gd name="connsiteY1" fmla="*/ 9338 h 10000"/>
                <a:gd name="connsiteX2" fmla="*/ 8643 w 10007"/>
                <a:gd name="connsiteY2" fmla="*/ 9657 h 10000"/>
                <a:gd name="connsiteX3" fmla="*/ 6626 w 10007"/>
                <a:gd name="connsiteY3" fmla="*/ 9787 h 10000"/>
                <a:gd name="connsiteX4" fmla="*/ 5231 w 10007"/>
                <a:gd name="connsiteY4" fmla="*/ 9956 h 10000"/>
                <a:gd name="connsiteX5" fmla="*/ 2556 w 10007"/>
                <a:gd name="connsiteY5" fmla="*/ 9829 h 10000"/>
                <a:gd name="connsiteX6" fmla="*/ 2291 w 10007"/>
                <a:gd name="connsiteY6" fmla="*/ 9765 h 10000"/>
                <a:gd name="connsiteX7" fmla="*/ 1979 w 10007"/>
                <a:gd name="connsiteY7" fmla="*/ 9680 h 10000"/>
                <a:gd name="connsiteX8" fmla="*/ 1462 w 10007"/>
                <a:gd name="connsiteY8" fmla="*/ 9508 h 10000"/>
                <a:gd name="connsiteX9" fmla="*/ 1182 w 10007"/>
                <a:gd name="connsiteY9" fmla="*/ 9316 h 10000"/>
                <a:gd name="connsiteX10" fmla="*/ 803 w 10007"/>
                <a:gd name="connsiteY10" fmla="*/ 8888 h 10000"/>
                <a:gd name="connsiteX11" fmla="*/ 618 w 10007"/>
                <a:gd name="connsiteY11" fmla="*/ 8416 h 10000"/>
                <a:gd name="connsiteX12" fmla="*/ 502 w 10007"/>
                <a:gd name="connsiteY12" fmla="*/ 8095 h 10000"/>
                <a:gd name="connsiteX13" fmla="*/ 364 w 10007"/>
                <a:gd name="connsiteY13" fmla="*/ 7666 h 10000"/>
                <a:gd name="connsiteX14" fmla="*/ 261 w 10007"/>
                <a:gd name="connsiteY14" fmla="*/ 7172 h 10000"/>
                <a:gd name="connsiteX15" fmla="*/ 133 w 10007"/>
                <a:gd name="connsiteY15" fmla="*/ 6275 h 10000"/>
                <a:gd name="connsiteX16" fmla="*/ 42 w 10007"/>
                <a:gd name="connsiteY16" fmla="*/ 5590 h 10000"/>
                <a:gd name="connsiteX17" fmla="*/ 78 w 10007"/>
                <a:gd name="connsiteY17" fmla="*/ 4023 h 10000"/>
                <a:gd name="connsiteX18" fmla="*/ 273 w 10007"/>
                <a:gd name="connsiteY18" fmla="*/ 3427 h 10000"/>
                <a:gd name="connsiteX19" fmla="*/ 492 w 10007"/>
                <a:gd name="connsiteY19" fmla="*/ 2891 h 10000"/>
                <a:gd name="connsiteX20" fmla="*/ 699 w 10007"/>
                <a:gd name="connsiteY20" fmla="*/ 2377 h 10000"/>
                <a:gd name="connsiteX21" fmla="*/ 1102 w 10007"/>
                <a:gd name="connsiteY21" fmla="*/ 1734 h 10000"/>
                <a:gd name="connsiteX22" fmla="*/ 1429 w 10007"/>
                <a:gd name="connsiteY22" fmla="*/ 1454 h 10000"/>
                <a:gd name="connsiteX23" fmla="*/ 1979 w 10007"/>
                <a:gd name="connsiteY23" fmla="*/ 1477 h 10000"/>
                <a:gd name="connsiteX24" fmla="*/ 2452 w 10007"/>
                <a:gd name="connsiteY24" fmla="*/ 2163 h 10000"/>
                <a:gd name="connsiteX25" fmla="*/ 2706 w 10007"/>
                <a:gd name="connsiteY25" fmla="*/ 2699 h 10000"/>
                <a:gd name="connsiteX26" fmla="*/ 3005 w 10007"/>
                <a:gd name="connsiteY26" fmla="*/ 3231 h 10000"/>
                <a:gd name="connsiteX27" fmla="*/ 3316 w 10007"/>
                <a:gd name="connsiteY27" fmla="*/ 3661 h 10000"/>
                <a:gd name="connsiteX28" fmla="*/ 3524 w 10007"/>
                <a:gd name="connsiteY28" fmla="*/ 3939 h 10000"/>
                <a:gd name="connsiteX29" fmla="*/ 3743 w 10007"/>
                <a:gd name="connsiteY29" fmla="*/ 4177 h 10000"/>
                <a:gd name="connsiteX30" fmla="*/ 4067 w 10007"/>
                <a:gd name="connsiteY30" fmla="*/ 4280 h 10000"/>
                <a:gd name="connsiteX31" fmla="*/ 5150 w 10007"/>
                <a:gd name="connsiteY31" fmla="*/ 4177 h 10000"/>
                <a:gd name="connsiteX32" fmla="*/ 5495 w 10007"/>
                <a:gd name="connsiteY32" fmla="*/ 3898 h 10000"/>
                <a:gd name="connsiteX33" fmla="*/ 5807 w 10007"/>
                <a:gd name="connsiteY33" fmla="*/ 3577 h 10000"/>
                <a:gd name="connsiteX34" fmla="*/ 6118 w 10007"/>
                <a:gd name="connsiteY34" fmla="*/ 3362 h 10000"/>
                <a:gd name="connsiteX35" fmla="*/ 6338 w 10007"/>
                <a:gd name="connsiteY35" fmla="*/ 3170 h 10000"/>
                <a:gd name="connsiteX36" fmla="*/ 6440 w 10007"/>
                <a:gd name="connsiteY36" fmla="*/ 3020 h 10000"/>
                <a:gd name="connsiteX37" fmla="*/ 6719 w 10007"/>
                <a:gd name="connsiteY37" fmla="*/ 2807 h 10000"/>
                <a:gd name="connsiteX38" fmla="*/ 8065 w 10007"/>
                <a:gd name="connsiteY38" fmla="*/ 350 h 10000"/>
                <a:gd name="connsiteX39" fmla="*/ 9091 w 10007"/>
                <a:gd name="connsiteY39" fmla="*/ 65 h 10000"/>
                <a:gd name="connsiteX40" fmla="*/ 9879 w 10007"/>
                <a:gd name="connsiteY40" fmla="*/ 1172 h 10000"/>
                <a:gd name="connsiteX41" fmla="*/ 9983 w 10007"/>
                <a:gd name="connsiteY41" fmla="*/ 3712 h 10000"/>
                <a:gd name="connsiteX42" fmla="*/ 9999 w 10007"/>
                <a:gd name="connsiteY42" fmla="*/ 7560 h 10000"/>
                <a:gd name="connsiteX43" fmla="*/ 9790 w 10007"/>
                <a:gd name="connsiteY43" fmla="*/ 8638 h 10000"/>
                <a:gd name="connsiteX0" fmla="*/ 9790 w 10007"/>
                <a:gd name="connsiteY0" fmla="*/ 8638 h 10000"/>
                <a:gd name="connsiteX1" fmla="*/ 9261 w 10007"/>
                <a:gd name="connsiteY1" fmla="*/ 9338 h 10000"/>
                <a:gd name="connsiteX2" fmla="*/ 6626 w 10007"/>
                <a:gd name="connsiteY2" fmla="*/ 9787 h 10000"/>
                <a:gd name="connsiteX3" fmla="*/ 5231 w 10007"/>
                <a:gd name="connsiteY3" fmla="*/ 9956 h 10000"/>
                <a:gd name="connsiteX4" fmla="*/ 2556 w 10007"/>
                <a:gd name="connsiteY4" fmla="*/ 9829 h 10000"/>
                <a:gd name="connsiteX5" fmla="*/ 2291 w 10007"/>
                <a:gd name="connsiteY5" fmla="*/ 9765 h 10000"/>
                <a:gd name="connsiteX6" fmla="*/ 1979 w 10007"/>
                <a:gd name="connsiteY6" fmla="*/ 9680 h 10000"/>
                <a:gd name="connsiteX7" fmla="*/ 1462 w 10007"/>
                <a:gd name="connsiteY7" fmla="*/ 9508 h 10000"/>
                <a:gd name="connsiteX8" fmla="*/ 1182 w 10007"/>
                <a:gd name="connsiteY8" fmla="*/ 9316 h 10000"/>
                <a:gd name="connsiteX9" fmla="*/ 803 w 10007"/>
                <a:gd name="connsiteY9" fmla="*/ 8888 h 10000"/>
                <a:gd name="connsiteX10" fmla="*/ 618 w 10007"/>
                <a:gd name="connsiteY10" fmla="*/ 8416 h 10000"/>
                <a:gd name="connsiteX11" fmla="*/ 502 w 10007"/>
                <a:gd name="connsiteY11" fmla="*/ 8095 h 10000"/>
                <a:gd name="connsiteX12" fmla="*/ 364 w 10007"/>
                <a:gd name="connsiteY12" fmla="*/ 7666 h 10000"/>
                <a:gd name="connsiteX13" fmla="*/ 261 w 10007"/>
                <a:gd name="connsiteY13" fmla="*/ 7172 h 10000"/>
                <a:gd name="connsiteX14" fmla="*/ 133 w 10007"/>
                <a:gd name="connsiteY14" fmla="*/ 6275 h 10000"/>
                <a:gd name="connsiteX15" fmla="*/ 42 w 10007"/>
                <a:gd name="connsiteY15" fmla="*/ 5590 h 10000"/>
                <a:gd name="connsiteX16" fmla="*/ 78 w 10007"/>
                <a:gd name="connsiteY16" fmla="*/ 4023 h 10000"/>
                <a:gd name="connsiteX17" fmla="*/ 273 w 10007"/>
                <a:gd name="connsiteY17" fmla="*/ 3427 h 10000"/>
                <a:gd name="connsiteX18" fmla="*/ 492 w 10007"/>
                <a:gd name="connsiteY18" fmla="*/ 2891 h 10000"/>
                <a:gd name="connsiteX19" fmla="*/ 699 w 10007"/>
                <a:gd name="connsiteY19" fmla="*/ 2377 h 10000"/>
                <a:gd name="connsiteX20" fmla="*/ 1102 w 10007"/>
                <a:gd name="connsiteY20" fmla="*/ 1734 h 10000"/>
                <a:gd name="connsiteX21" fmla="*/ 1429 w 10007"/>
                <a:gd name="connsiteY21" fmla="*/ 1454 h 10000"/>
                <a:gd name="connsiteX22" fmla="*/ 1979 w 10007"/>
                <a:gd name="connsiteY22" fmla="*/ 1477 h 10000"/>
                <a:gd name="connsiteX23" fmla="*/ 2452 w 10007"/>
                <a:gd name="connsiteY23" fmla="*/ 2163 h 10000"/>
                <a:gd name="connsiteX24" fmla="*/ 2706 w 10007"/>
                <a:gd name="connsiteY24" fmla="*/ 2699 h 10000"/>
                <a:gd name="connsiteX25" fmla="*/ 3005 w 10007"/>
                <a:gd name="connsiteY25" fmla="*/ 3231 h 10000"/>
                <a:gd name="connsiteX26" fmla="*/ 3316 w 10007"/>
                <a:gd name="connsiteY26" fmla="*/ 3661 h 10000"/>
                <a:gd name="connsiteX27" fmla="*/ 3524 w 10007"/>
                <a:gd name="connsiteY27" fmla="*/ 3939 h 10000"/>
                <a:gd name="connsiteX28" fmla="*/ 3743 w 10007"/>
                <a:gd name="connsiteY28" fmla="*/ 4177 h 10000"/>
                <a:gd name="connsiteX29" fmla="*/ 4067 w 10007"/>
                <a:gd name="connsiteY29" fmla="*/ 4280 h 10000"/>
                <a:gd name="connsiteX30" fmla="*/ 5150 w 10007"/>
                <a:gd name="connsiteY30" fmla="*/ 4177 h 10000"/>
                <a:gd name="connsiteX31" fmla="*/ 5495 w 10007"/>
                <a:gd name="connsiteY31" fmla="*/ 3898 h 10000"/>
                <a:gd name="connsiteX32" fmla="*/ 5807 w 10007"/>
                <a:gd name="connsiteY32" fmla="*/ 3577 h 10000"/>
                <a:gd name="connsiteX33" fmla="*/ 6118 w 10007"/>
                <a:gd name="connsiteY33" fmla="*/ 3362 h 10000"/>
                <a:gd name="connsiteX34" fmla="*/ 6338 w 10007"/>
                <a:gd name="connsiteY34" fmla="*/ 3170 h 10000"/>
                <a:gd name="connsiteX35" fmla="*/ 6440 w 10007"/>
                <a:gd name="connsiteY35" fmla="*/ 3020 h 10000"/>
                <a:gd name="connsiteX36" fmla="*/ 6719 w 10007"/>
                <a:gd name="connsiteY36" fmla="*/ 2807 h 10000"/>
                <a:gd name="connsiteX37" fmla="*/ 8065 w 10007"/>
                <a:gd name="connsiteY37" fmla="*/ 350 h 10000"/>
                <a:gd name="connsiteX38" fmla="*/ 9091 w 10007"/>
                <a:gd name="connsiteY38" fmla="*/ 65 h 10000"/>
                <a:gd name="connsiteX39" fmla="*/ 9879 w 10007"/>
                <a:gd name="connsiteY39" fmla="*/ 1172 h 10000"/>
                <a:gd name="connsiteX40" fmla="*/ 9983 w 10007"/>
                <a:gd name="connsiteY40" fmla="*/ 3712 h 10000"/>
                <a:gd name="connsiteX41" fmla="*/ 9999 w 10007"/>
                <a:gd name="connsiteY41" fmla="*/ 7560 h 10000"/>
                <a:gd name="connsiteX42" fmla="*/ 9790 w 10007"/>
                <a:gd name="connsiteY42" fmla="*/ 8638 h 10000"/>
                <a:gd name="connsiteX0" fmla="*/ 9790 w 10007"/>
                <a:gd name="connsiteY0" fmla="*/ 8638 h 10000"/>
                <a:gd name="connsiteX1" fmla="*/ 8796 w 10007"/>
                <a:gd name="connsiteY1" fmla="*/ 9429 h 10000"/>
                <a:gd name="connsiteX2" fmla="*/ 6626 w 10007"/>
                <a:gd name="connsiteY2" fmla="*/ 9787 h 10000"/>
                <a:gd name="connsiteX3" fmla="*/ 5231 w 10007"/>
                <a:gd name="connsiteY3" fmla="*/ 9956 h 10000"/>
                <a:gd name="connsiteX4" fmla="*/ 2556 w 10007"/>
                <a:gd name="connsiteY4" fmla="*/ 9829 h 10000"/>
                <a:gd name="connsiteX5" fmla="*/ 2291 w 10007"/>
                <a:gd name="connsiteY5" fmla="*/ 9765 h 10000"/>
                <a:gd name="connsiteX6" fmla="*/ 1979 w 10007"/>
                <a:gd name="connsiteY6" fmla="*/ 9680 h 10000"/>
                <a:gd name="connsiteX7" fmla="*/ 1462 w 10007"/>
                <a:gd name="connsiteY7" fmla="*/ 9508 h 10000"/>
                <a:gd name="connsiteX8" fmla="*/ 1182 w 10007"/>
                <a:gd name="connsiteY8" fmla="*/ 9316 h 10000"/>
                <a:gd name="connsiteX9" fmla="*/ 803 w 10007"/>
                <a:gd name="connsiteY9" fmla="*/ 8888 h 10000"/>
                <a:gd name="connsiteX10" fmla="*/ 618 w 10007"/>
                <a:gd name="connsiteY10" fmla="*/ 8416 h 10000"/>
                <a:gd name="connsiteX11" fmla="*/ 502 w 10007"/>
                <a:gd name="connsiteY11" fmla="*/ 8095 h 10000"/>
                <a:gd name="connsiteX12" fmla="*/ 364 w 10007"/>
                <a:gd name="connsiteY12" fmla="*/ 7666 h 10000"/>
                <a:gd name="connsiteX13" fmla="*/ 261 w 10007"/>
                <a:gd name="connsiteY13" fmla="*/ 7172 h 10000"/>
                <a:gd name="connsiteX14" fmla="*/ 133 w 10007"/>
                <a:gd name="connsiteY14" fmla="*/ 6275 h 10000"/>
                <a:gd name="connsiteX15" fmla="*/ 42 w 10007"/>
                <a:gd name="connsiteY15" fmla="*/ 5590 h 10000"/>
                <a:gd name="connsiteX16" fmla="*/ 78 w 10007"/>
                <a:gd name="connsiteY16" fmla="*/ 4023 h 10000"/>
                <a:gd name="connsiteX17" fmla="*/ 273 w 10007"/>
                <a:gd name="connsiteY17" fmla="*/ 3427 h 10000"/>
                <a:gd name="connsiteX18" fmla="*/ 492 w 10007"/>
                <a:gd name="connsiteY18" fmla="*/ 2891 h 10000"/>
                <a:gd name="connsiteX19" fmla="*/ 699 w 10007"/>
                <a:gd name="connsiteY19" fmla="*/ 2377 h 10000"/>
                <a:gd name="connsiteX20" fmla="*/ 1102 w 10007"/>
                <a:gd name="connsiteY20" fmla="*/ 1734 h 10000"/>
                <a:gd name="connsiteX21" fmla="*/ 1429 w 10007"/>
                <a:gd name="connsiteY21" fmla="*/ 1454 h 10000"/>
                <a:gd name="connsiteX22" fmla="*/ 1979 w 10007"/>
                <a:gd name="connsiteY22" fmla="*/ 1477 h 10000"/>
                <a:gd name="connsiteX23" fmla="*/ 2452 w 10007"/>
                <a:gd name="connsiteY23" fmla="*/ 2163 h 10000"/>
                <a:gd name="connsiteX24" fmla="*/ 2706 w 10007"/>
                <a:gd name="connsiteY24" fmla="*/ 2699 h 10000"/>
                <a:gd name="connsiteX25" fmla="*/ 3005 w 10007"/>
                <a:gd name="connsiteY25" fmla="*/ 3231 h 10000"/>
                <a:gd name="connsiteX26" fmla="*/ 3316 w 10007"/>
                <a:gd name="connsiteY26" fmla="*/ 3661 h 10000"/>
                <a:gd name="connsiteX27" fmla="*/ 3524 w 10007"/>
                <a:gd name="connsiteY27" fmla="*/ 3939 h 10000"/>
                <a:gd name="connsiteX28" fmla="*/ 3743 w 10007"/>
                <a:gd name="connsiteY28" fmla="*/ 4177 h 10000"/>
                <a:gd name="connsiteX29" fmla="*/ 4067 w 10007"/>
                <a:gd name="connsiteY29" fmla="*/ 4280 h 10000"/>
                <a:gd name="connsiteX30" fmla="*/ 5150 w 10007"/>
                <a:gd name="connsiteY30" fmla="*/ 4177 h 10000"/>
                <a:gd name="connsiteX31" fmla="*/ 5495 w 10007"/>
                <a:gd name="connsiteY31" fmla="*/ 3898 h 10000"/>
                <a:gd name="connsiteX32" fmla="*/ 5807 w 10007"/>
                <a:gd name="connsiteY32" fmla="*/ 3577 h 10000"/>
                <a:gd name="connsiteX33" fmla="*/ 6118 w 10007"/>
                <a:gd name="connsiteY33" fmla="*/ 3362 h 10000"/>
                <a:gd name="connsiteX34" fmla="*/ 6338 w 10007"/>
                <a:gd name="connsiteY34" fmla="*/ 3170 h 10000"/>
                <a:gd name="connsiteX35" fmla="*/ 6440 w 10007"/>
                <a:gd name="connsiteY35" fmla="*/ 3020 h 10000"/>
                <a:gd name="connsiteX36" fmla="*/ 6719 w 10007"/>
                <a:gd name="connsiteY36" fmla="*/ 2807 h 10000"/>
                <a:gd name="connsiteX37" fmla="*/ 8065 w 10007"/>
                <a:gd name="connsiteY37" fmla="*/ 350 h 10000"/>
                <a:gd name="connsiteX38" fmla="*/ 9091 w 10007"/>
                <a:gd name="connsiteY38" fmla="*/ 65 h 10000"/>
                <a:gd name="connsiteX39" fmla="*/ 9879 w 10007"/>
                <a:gd name="connsiteY39" fmla="*/ 1172 h 10000"/>
                <a:gd name="connsiteX40" fmla="*/ 9983 w 10007"/>
                <a:gd name="connsiteY40" fmla="*/ 3712 h 10000"/>
                <a:gd name="connsiteX41" fmla="*/ 9999 w 10007"/>
                <a:gd name="connsiteY41" fmla="*/ 7560 h 10000"/>
                <a:gd name="connsiteX42" fmla="*/ 9790 w 10007"/>
                <a:gd name="connsiteY42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118 w 10006"/>
                <a:gd name="connsiteY33" fmla="*/ 3362 h 10000"/>
                <a:gd name="connsiteX34" fmla="*/ 6338 w 10006"/>
                <a:gd name="connsiteY34" fmla="*/ 3170 h 10000"/>
                <a:gd name="connsiteX35" fmla="*/ 6440 w 10006"/>
                <a:gd name="connsiteY35" fmla="*/ 3020 h 10000"/>
                <a:gd name="connsiteX36" fmla="*/ 6719 w 10006"/>
                <a:gd name="connsiteY36" fmla="*/ 2807 h 10000"/>
                <a:gd name="connsiteX37" fmla="*/ 8065 w 10006"/>
                <a:gd name="connsiteY37" fmla="*/ 350 h 10000"/>
                <a:gd name="connsiteX38" fmla="*/ 9091 w 10006"/>
                <a:gd name="connsiteY38" fmla="*/ 65 h 10000"/>
                <a:gd name="connsiteX39" fmla="*/ 9879 w 10006"/>
                <a:gd name="connsiteY39" fmla="*/ 1172 h 10000"/>
                <a:gd name="connsiteX40" fmla="*/ 9983 w 10006"/>
                <a:gd name="connsiteY40" fmla="*/ 3712 h 10000"/>
                <a:gd name="connsiteX41" fmla="*/ 9999 w 10006"/>
                <a:gd name="connsiteY41" fmla="*/ 7560 h 10000"/>
                <a:gd name="connsiteX42" fmla="*/ 9800 w 10006"/>
                <a:gd name="connsiteY42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118 w 10006"/>
                <a:gd name="connsiteY33" fmla="*/ 3362 h 10000"/>
                <a:gd name="connsiteX34" fmla="*/ 6440 w 10006"/>
                <a:gd name="connsiteY34" fmla="*/ 3020 h 10000"/>
                <a:gd name="connsiteX35" fmla="*/ 6719 w 10006"/>
                <a:gd name="connsiteY35" fmla="*/ 2807 h 10000"/>
                <a:gd name="connsiteX36" fmla="*/ 8065 w 10006"/>
                <a:gd name="connsiteY36" fmla="*/ 350 h 10000"/>
                <a:gd name="connsiteX37" fmla="*/ 9091 w 10006"/>
                <a:gd name="connsiteY37" fmla="*/ 65 h 10000"/>
                <a:gd name="connsiteX38" fmla="*/ 9879 w 10006"/>
                <a:gd name="connsiteY38" fmla="*/ 1172 h 10000"/>
                <a:gd name="connsiteX39" fmla="*/ 9983 w 10006"/>
                <a:gd name="connsiteY39" fmla="*/ 3712 h 10000"/>
                <a:gd name="connsiteX40" fmla="*/ 9999 w 10006"/>
                <a:gd name="connsiteY40" fmla="*/ 7560 h 10000"/>
                <a:gd name="connsiteX41" fmla="*/ 9800 w 10006"/>
                <a:gd name="connsiteY41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118 w 10006"/>
                <a:gd name="connsiteY33" fmla="*/ 3362 h 10000"/>
                <a:gd name="connsiteX34" fmla="*/ 6719 w 10006"/>
                <a:gd name="connsiteY34" fmla="*/ 2807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719 w 10006"/>
                <a:gd name="connsiteY34" fmla="*/ 2807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986 w 10006"/>
                <a:gd name="connsiteY34" fmla="*/ 2588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986 w 10006"/>
                <a:gd name="connsiteY34" fmla="*/ 2588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986 w 10006"/>
                <a:gd name="connsiteY34" fmla="*/ 2588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6375 w 10006"/>
                <a:gd name="connsiteY32" fmla="*/ 4328 h 10000"/>
                <a:gd name="connsiteX33" fmla="*/ 6986 w 10006"/>
                <a:gd name="connsiteY33" fmla="*/ 2588 h 10000"/>
                <a:gd name="connsiteX34" fmla="*/ 8065 w 10006"/>
                <a:gd name="connsiteY34" fmla="*/ 350 h 10000"/>
                <a:gd name="connsiteX35" fmla="*/ 9091 w 10006"/>
                <a:gd name="connsiteY35" fmla="*/ 65 h 10000"/>
                <a:gd name="connsiteX36" fmla="*/ 9879 w 10006"/>
                <a:gd name="connsiteY36" fmla="*/ 1172 h 10000"/>
                <a:gd name="connsiteX37" fmla="*/ 9983 w 10006"/>
                <a:gd name="connsiteY37" fmla="*/ 3712 h 10000"/>
                <a:gd name="connsiteX38" fmla="*/ 9999 w 10006"/>
                <a:gd name="connsiteY38" fmla="*/ 7560 h 10000"/>
                <a:gd name="connsiteX39" fmla="*/ 9800 w 10006"/>
                <a:gd name="connsiteY39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6375 w 10006"/>
                <a:gd name="connsiteY31" fmla="*/ 4328 h 10000"/>
                <a:gd name="connsiteX32" fmla="*/ 6986 w 10006"/>
                <a:gd name="connsiteY32" fmla="*/ 2588 h 10000"/>
                <a:gd name="connsiteX33" fmla="*/ 8065 w 10006"/>
                <a:gd name="connsiteY33" fmla="*/ 350 h 10000"/>
                <a:gd name="connsiteX34" fmla="*/ 9091 w 10006"/>
                <a:gd name="connsiteY34" fmla="*/ 65 h 10000"/>
                <a:gd name="connsiteX35" fmla="*/ 9879 w 10006"/>
                <a:gd name="connsiteY35" fmla="*/ 1172 h 10000"/>
                <a:gd name="connsiteX36" fmla="*/ 9983 w 10006"/>
                <a:gd name="connsiteY36" fmla="*/ 3712 h 10000"/>
                <a:gd name="connsiteX37" fmla="*/ 9999 w 10006"/>
                <a:gd name="connsiteY37" fmla="*/ 7560 h 10000"/>
                <a:gd name="connsiteX38" fmla="*/ 9800 w 10006"/>
                <a:gd name="connsiteY38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6375 w 10006"/>
                <a:gd name="connsiteY30" fmla="*/ 4328 h 10000"/>
                <a:gd name="connsiteX31" fmla="*/ 6986 w 10006"/>
                <a:gd name="connsiteY31" fmla="*/ 2588 h 10000"/>
                <a:gd name="connsiteX32" fmla="*/ 8065 w 10006"/>
                <a:gd name="connsiteY32" fmla="*/ 350 h 10000"/>
                <a:gd name="connsiteX33" fmla="*/ 9091 w 10006"/>
                <a:gd name="connsiteY33" fmla="*/ 65 h 10000"/>
                <a:gd name="connsiteX34" fmla="*/ 9879 w 10006"/>
                <a:gd name="connsiteY34" fmla="*/ 1172 h 10000"/>
                <a:gd name="connsiteX35" fmla="*/ 9983 w 10006"/>
                <a:gd name="connsiteY35" fmla="*/ 3712 h 10000"/>
                <a:gd name="connsiteX36" fmla="*/ 9999 w 10006"/>
                <a:gd name="connsiteY36" fmla="*/ 7560 h 10000"/>
                <a:gd name="connsiteX37" fmla="*/ 9800 w 10006"/>
                <a:gd name="connsiteY37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393 w 10006"/>
                <a:gd name="connsiteY29" fmla="*/ 4462 h 10000"/>
                <a:gd name="connsiteX30" fmla="*/ 6375 w 10006"/>
                <a:gd name="connsiteY30" fmla="*/ 4328 h 10000"/>
                <a:gd name="connsiteX31" fmla="*/ 6986 w 10006"/>
                <a:gd name="connsiteY31" fmla="*/ 2588 h 10000"/>
                <a:gd name="connsiteX32" fmla="*/ 8065 w 10006"/>
                <a:gd name="connsiteY32" fmla="*/ 350 h 10000"/>
                <a:gd name="connsiteX33" fmla="*/ 9091 w 10006"/>
                <a:gd name="connsiteY33" fmla="*/ 65 h 10000"/>
                <a:gd name="connsiteX34" fmla="*/ 9879 w 10006"/>
                <a:gd name="connsiteY34" fmla="*/ 1172 h 10000"/>
                <a:gd name="connsiteX35" fmla="*/ 9983 w 10006"/>
                <a:gd name="connsiteY35" fmla="*/ 3712 h 10000"/>
                <a:gd name="connsiteX36" fmla="*/ 9999 w 10006"/>
                <a:gd name="connsiteY36" fmla="*/ 7560 h 10000"/>
                <a:gd name="connsiteX37" fmla="*/ 9800 w 10006"/>
                <a:gd name="connsiteY37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393 w 10006"/>
                <a:gd name="connsiteY29" fmla="*/ 4462 h 10000"/>
                <a:gd name="connsiteX30" fmla="*/ 6375 w 10006"/>
                <a:gd name="connsiteY30" fmla="*/ 4328 h 10000"/>
                <a:gd name="connsiteX31" fmla="*/ 7293 w 10006"/>
                <a:gd name="connsiteY31" fmla="*/ 2770 h 10000"/>
                <a:gd name="connsiteX32" fmla="*/ 8065 w 10006"/>
                <a:gd name="connsiteY32" fmla="*/ 350 h 10000"/>
                <a:gd name="connsiteX33" fmla="*/ 9091 w 10006"/>
                <a:gd name="connsiteY33" fmla="*/ 65 h 10000"/>
                <a:gd name="connsiteX34" fmla="*/ 9879 w 10006"/>
                <a:gd name="connsiteY34" fmla="*/ 1172 h 10000"/>
                <a:gd name="connsiteX35" fmla="*/ 9983 w 10006"/>
                <a:gd name="connsiteY35" fmla="*/ 3712 h 10000"/>
                <a:gd name="connsiteX36" fmla="*/ 9999 w 10006"/>
                <a:gd name="connsiteY36" fmla="*/ 7560 h 10000"/>
                <a:gd name="connsiteX37" fmla="*/ 9800 w 10006"/>
                <a:gd name="connsiteY37" fmla="*/ 8638 h 10000"/>
                <a:gd name="connsiteX0" fmla="*/ 9729 w 9935"/>
                <a:gd name="connsiteY0" fmla="*/ 8638 h 10000"/>
                <a:gd name="connsiteX1" fmla="*/ 8725 w 9935"/>
                <a:gd name="connsiteY1" fmla="*/ 9429 h 10000"/>
                <a:gd name="connsiteX2" fmla="*/ 6555 w 9935"/>
                <a:gd name="connsiteY2" fmla="*/ 9787 h 10000"/>
                <a:gd name="connsiteX3" fmla="*/ 5160 w 9935"/>
                <a:gd name="connsiteY3" fmla="*/ 9956 h 10000"/>
                <a:gd name="connsiteX4" fmla="*/ 2485 w 9935"/>
                <a:gd name="connsiteY4" fmla="*/ 9829 h 10000"/>
                <a:gd name="connsiteX5" fmla="*/ 2220 w 9935"/>
                <a:gd name="connsiteY5" fmla="*/ 9765 h 10000"/>
                <a:gd name="connsiteX6" fmla="*/ 1908 w 9935"/>
                <a:gd name="connsiteY6" fmla="*/ 9680 h 10000"/>
                <a:gd name="connsiteX7" fmla="*/ 1391 w 9935"/>
                <a:gd name="connsiteY7" fmla="*/ 9508 h 10000"/>
                <a:gd name="connsiteX8" fmla="*/ 1111 w 9935"/>
                <a:gd name="connsiteY8" fmla="*/ 9316 h 10000"/>
                <a:gd name="connsiteX9" fmla="*/ 732 w 9935"/>
                <a:gd name="connsiteY9" fmla="*/ 8888 h 10000"/>
                <a:gd name="connsiteX10" fmla="*/ 547 w 9935"/>
                <a:gd name="connsiteY10" fmla="*/ 8416 h 10000"/>
                <a:gd name="connsiteX11" fmla="*/ 431 w 9935"/>
                <a:gd name="connsiteY11" fmla="*/ 8095 h 10000"/>
                <a:gd name="connsiteX12" fmla="*/ 293 w 9935"/>
                <a:gd name="connsiteY12" fmla="*/ 7666 h 10000"/>
                <a:gd name="connsiteX13" fmla="*/ 190 w 9935"/>
                <a:gd name="connsiteY13" fmla="*/ 7172 h 10000"/>
                <a:gd name="connsiteX14" fmla="*/ 62 w 9935"/>
                <a:gd name="connsiteY14" fmla="*/ 6275 h 10000"/>
                <a:gd name="connsiteX15" fmla="*/ 7 w 9935"/>
                <a:gd name="connsiteY15" fmla="*/ 4023 h 10000"/>
                <a:gd name="connsiteX16" fmla="*/ 202 w 9935"/>
                <a:gd name="connsiteY16" fmla="*/ 3427 h 10000"/>
                <a:gd name="connsiteX17" fmla="*/ 421 w 9935"/>
                <a:gd name="connsiteY17" fmla="*/ 2891 h 10000"/>
                <a:gd name="connsiteX18" fmla="*/ 628 w 9935"/>
                <a:gd name="connsiteY18" fmla="*/ 2377 h 10000"/>
                <a:gd name="connsiteX19" fmla="*/ 1031 w 9935"/>
                <a:gd name="connsiteY19" fmla="*/ 1734 h 10000"/>
                <a:gd name="connsiteX20" fmla="*/ 1358 w 9935"/>
                <a:gd name="connsiteY20" fmla="*/ 1454 h 10000"/>
                <a:gd name="connsiteX21" fmla="*/ 1908 w 9935"/>
                <a:gd name="connsiteY21" fmla="*/ 1477 h 10000"/>
                <a:gd name="connsiteX22" fmla="*/ 2381 w 9935"/>
                <a:gd name="connsiteY22" fmla="*/ 2163 h 10000"/>
                <a:gd name="connsiteX23" fmla="*/ 2635 w 9935"/>
                <a:gd name="connsiteY23" fmla="*/ 2699 h 10000"/>
                <a:gd name="connsiteX24" fmla="*/ 2934 w 9935"/>
                <a:gd name="connsiteY24" fmla="*/ 3231 h 10000"/>
                <a:gd name="connsiteX25" fmla="*/ 3245 w 9935"/>
                <a:gd name="connsiteY25" fmla="*/ 3661 h 10000"/>
                <a:gd name="connsiteX26" fmla="*/ 3453 w 9935"/>
                <a:gd name="connsiteY26" fmla="*/ 3939 h 10000"/>
                <a:gd name="connsiteX27" fmla="*/ 3672 w 9935"/>
                <a:gd name="connsiteY27" fmla="*/ 4177 h 10000"/>
                <a:gd name="connsiteX28" fmla="*/ 4322 w 9935"/>
                <a:gd name="connsiteY28" fmla="*/ 4462 h 10000"/>
                <a:gd name="connsiteX29" fmla="*/ 6304 w 9935"/>
                <a:gd name="connsiteY29" fmla="*/ 4328 h 10000"/>
                <a:gd name="connsiteX30" fmla="*/ 7222 w 9935"/>
                <a:gd name="connsiteY30" fmla="*/ 2770 h 10000"/>
                <a:gd name="connsiteX31" fmla="*/ 7994 w 9935"/>
                <a:gd name="connsiteY31" fmla="*/ 350 h 10000"/>
                <a:gd name="connsiteX32" fmla="*/ 9020 w 9935"/>
                <a:gd name="connsiteY32" fmla="*/ 65 h 10000"/>
                <a:gd name="connsiteX33" fmla="*/ 9808 w 9935"/>
                <a:gd name="connsiteY33" fmla="*/ 1172 h 10000"/>
                <a:gd name="connsiteX34" fmla="*/ 9912 w 9935"/>
                <a:gd name="connsiteY34" fmla="*/ 3712 h 10000"/>
                <a:gd name="connsiteX35" fmla="*/ 9928 w 9935"/>
                <a:gd name="connsiteY35" fmla="*/ 7560 h 10000"/>
                <a:gd name="connsiteX36" fmla="*/ 9729 w 9935"/>
                <a:gd name="connsiteY36" fmla="*/ 8638 h 10000"/>
                <a:gd name="connsiteX0" fmla="*/ 9731 w 9938"/>
                <a:gd name="connsiteY0" fmla="*/ 8638 h 10000"/>
                <a:gd name="connsiteX1" fmla="*/ 8720 w 9938"/>
                <a:gd name="connsiteY1" fmla="*/ 9429 h 10000"/>
                <a:gd name="connsiteX2" fmla="*/ 6536 w 9938"/>
                <a:gd name="connsiteY2" fmla="*/ 9787 h 10000"/>
                <a:gd name="connsiteX3" fmla="*/ 5132 w 9938"/>
                <a:gd name="connsiteY3" fmla="*/ 9956 h 10000"/>
                <a:gd name="connsiteX4" fmla="*/ 2439 w 9938"/>
                <a:gd name="connsiteY4" fmla="*/ 9829 h 10000"/>
                <a:gd name="connsiteX5" fmla="*/ 2173 w 9938"/>
                <a:gd name="connsiteY5" fmla="*/ 9765 h 10000"/>
                <a:gd name="connsiteX6" fmla="*/ 1858 w 9938"/>
                <a:gd name="connsiteY6" fmla="*/ 9680 h 10000"/>
                <a:gd name="connsiteX7" fmla="*/ 1338 w 9938"/>
                <a:gd name="connsiteY7" fmla="*/ 9508 h 10000"/>
                <a:gd name="connsiteX8" fmla="*/ 1056 w 9938"/>
                <a:gd name="connsiteY8" fmla="*/ 9316 h 10000"/>
                <a:gd name="connsiteX9" fmla="*/ 675 w 9938"/>
                <a:gd name="connsiteY9" fmla="*/ 8888 h 10000"/>
                <a:gd name="connsiteX10" fmla="*/ 489 w 9938"/>
                <a:gd name="connsiteY10" fmla="*/ 8416 h 10000"/>
                <a:gd name="connsiteX11" fmla="*/ 372 w 9938"/>
                <a:gd name="connsiteY11" fmla="*/ 8095 h 10000"/>
                <a:gd name="connsiteX12" fmla="*/ 233 w 9938"/>
                <a:gd name="connsiteY12" fmla="*/ 7666 h 10000"/>
                <a:gd name="connsiteX13" fmla="*/ 129 w 9938"/>
                <a:gd name="connsiteY13" fmla="*/ 7172 h 10000"/>
                <a:gd name="connsiteX14" fmla="*/ 0 w 9938"/>
                <a:gd name="connsiteY14" fmla="*/ 6275 h 10000"/>
                <a:gd name="connsiteX15" fmla="*/ 141 w 9938"/>
                <a:gd name="connsiteY15" fmla="*/ 3427 h 10000"/>
                <a:gd name="connsiteX16" fmla="*/ 362 w 9938"/>
                <a:gd name="connsiteY16" fmla="*/ 2891 h 10000"/>
                <a:gd name="connsiteX17" fmla="*/ 570 w 9938"/>
                <a:gd name="connsiteY17" fmla="*/ 2377 h 10000"/>
                <a:gd name="connsiteX18" fmla="*/ 976 w 9938"/>
                <a:gd name="connsiteY18" fmla="*/ 1734 h 10000"/>
                <a:gd name="connsiteX19" fmla="*/ 1305 w 9938"/>
                <a:gd name="connsiteY19" fmla="*/ 1454 h 10000"/>
                <a:gd name="connsiteX20" fmla="*/ 1858 w 9938"/>
                <a:gd name="connsiteY20" fmla="*/ 1477 h 10000"/>
                <a:gd name="connsiteX21" fmla="*/ 2335 w 9938"/>
                <a:gd name="connsiteY21" fmla="*/ 2163 h 10000"/>
                <a:gd name="connsiteX22" fmla="*/ 2590 w 9938"/>
                <a:gd name="connsiteY22" fmla="*/ 2699 h 10000"/>
                <a:gd name="connsiteX23" fmla="*/ 2891 w 9938"/>
                <a:gd name="connsiteY23" fmla="*/ 3231 h 10000"/>
                <a:gd name="connsiteX24" fmla="*/ 3204 w 9938"/>
                <a:gd name="connsiteY24" fmla="*/ 3661 h 10000"/>
                <a:gd name="connsiteX25" fmla="*/ 3414 w 9938"/>
                <a:gd name="connsiteY25" fmla="*/ 3939 h 10000"/>
                <a:gd name="connsiteX26" fmla="*/ 3634 w 9938"/>
                <a:gd name="connsiteY26" fmla="*/ 4177 h 10000"/>
                <a:gd name="connsiteX27" fmla="*/ 4288 w 9938"/>
                <a:gd name="connsiteY27" fmla="*/ 4462 h 10000"/>
                <a:gd name="connsiteX28" fmla="*/ 6283 w 9938"/>
                <a:gd name="connsiteY28" fmla="*/ 4328 h 10000"/>
                <a:gd name="connsiteX29" fmla="*/ 7207 w 9938"/>
                <a:gd name="connsiteY29" fmla="*/ 2770 h 10000"/>
                <a:gd name="connsiteX30" fmla="*/ 7984 w 9938"/>
                <a:gd name="connsiteY30" fmla="*/ 350 h 10000"/>
                <a:gd name="connsiteX31" fmla="*/ 9017 w 9938"/>
                <a:gd name="connsiteY31" fmla="*/ 65 h 10000"/>
                <a:gd name="connsiteX32" fmla="*/ 9810 w 9938"/>
                <a:gd name="connsiteY32" fmla="*/ 1172 h 10000"/>
                <a:gd name="connsiteX33" fmla="*/ 9915 w 9938"/>
                <a:gd name="connsiteY33" fmla="*/ 3712 h 10000"/>
                <a:gd name="connsiteX34" fmla="*/ 9931 w 9938"/>
                <a:gd name="connsiteY34" fmla="*/ 7560 h 10000"/>
                <a:gd name="connsiteX35" fmla="*/ 9731 w 9938"/>
                <a:gd name="connsiteY35" fmla="*/ 8638 h 10000"/>
                <a:gd name="connsiteX0" fmla="*/ 9792 w 10000"/>
                <a:gd name="connsiteY0" fmla="*/ 8638 h 10000"/>
                <a:gd name="connsiteX1" fmla="*/ 8774 w 10000"/>
                <a:gd name="connsiteY1" fmla="*/ 9429 h 10000"/>
                <a:gd name="connsiteX2" fmla="*/ 6577 w 10000"/>
                <a:gd name="connsiteY2" fmla="*/ 9787 h 10000"/>
                <a:gd name="connsiteX3" fmla="*/ 5164 w 10000"/>
                <a:gd name="connsiteY3" fmla="*/ 9956 h 10000"/>
                <a:gd name="connsiteX4" fmla="*/ 2454 w 10000"/>
                <a:gd name="connsiteY4" fmla="*/ 9829 h 10000"/>
                <a:gd name="connsiteX5" fmla="*/ 2187 w 10000"/>
                <a:gd name="connsiteY5" fmla="*/ 9765 h 10000"/>
                <a:gd name="connsiteX6" fmla="*/ 1870 w 10000"/>
                <a:gd name="connsiteY6" fmla="*/ 9680 h 10000"/>
                <a:gd name="connsiteX7" fmla="*/ 1346 w 10000"/>
                <a:gd name="connsiteY7" fmla="*/ 9508 h 10000"/>
                <a:gd name="connsiteX8" fmla="*/ 1063 w 10000"/>
                <a:gd name="connsiteY8" fmla="*/ 9316 h 10000"/>
                <a:gd name="connsiteX9" fmla="*/ 679 w 10000"/>
                <a:gd name="connsiteY9" fmla="*/ 8888 h 10000"/>
                <a:gd name="connsiteX10" fmla="*/ 492 w 10000"/>
                <a:gd name="connsiteY10" fmla="*/ 8416 h 10000"/>
                <a:gd name="connsiteX11" fmla="*/ 374 w 10000"/>
                <a:gd name="connsiteY11" fmla="*/ 8095 h 10000"/>
                <a:gd name="connsiteX12" fmla="*/ 234 w 10000"/>
                <a:gd name="connsiteY12" fmla="*/ 7666 h 10000"/>
                <a:gd name="connsiteX13" fmla="*/ 130 w 10000"/>
                <a:gd name="connsiteY13" fmla="*/ 7172 h 10000"/>
                <a:gd name="connsiteX14" fmla="*/ 0 w 10000"/>
                <a:gd name="connsiteY14" fmla="*/ 6275 h 10000"/>
                <a:gd name="connsiteX15" fmla="*/ 364 w 10000"/>
                <a:gd name="connsiteY15" fmla="*/ 2891 h 10000"/>
                <a:gd name="connsiteX16" fmla="*/ 574 w 10000"/>
                <a:gd name="connsiteY16" fmla="*/ 2377 h 10000"/>
                <a:gd name="connsiteX17" fmla="*/ 982 w 10000"/>
                <a:gd name="connsiteY17" fmla="*/ 1734 h 10000"/>
                <a:gd name="connsiteX18" fmla="*/ 1313 w 10000"/>
                <a:gd name="connsiteY18" fmla="*/ 1454 h 10000"/>
                <a:gd name="connsiteX19" fmla="*/ 1870 w 10000"/>
                <a:gd name="connsiteY19" fmla="*/ 1477 h 10000"/>
                <a:gd name="connsiteX20" fmla="*/ 2350 w 10000"/>
                <a:gd name="connsiteY20" fmla="*/ 2163 h 10000"/>
                <a:gd name="connsiteX21" fmla="*/ 2606 w 10000"/>
                <a:gd name="connsiteY21" fmla="*/ 2699 h 10000"/>
                <a:gd name="connsiteX22" fmla="*/ 2909 w 10000"/>
                <a:gd name="connsiteY22" fmla="*/ 3231 h 10000"/>
                <a:gd name="connsiteX23" fmla="*/ 3224 w 10000"/>
                <a:gd name="connsiteY23" fmla="*/ 3661 h 10000"/>
                <a:gd name="connsiteX24" fmla="*/ 3435 w 10000"/>
                <a:gd name="connsiteY24" fmla="*/ 3939 h 10000"/>
                <a:gd name="connsiteX25" fmla="*/ 3657 w 10000"/>
                <a:gd name="connsiteY25" fmla="*/ 4177 h 10000"/>
                <a:gd name="connsiteX26" fmla="*/ 4315 w 10000"/>
                <a:gd name="connsiteY26" fmla="*/ 4462 h 10000"/>
                <a:gd name="connsiteX27" fmla="*/ 6322 w 10000"/>
                <a:gd name="connsiteY27" fmla="*/ 4328 h 10000"/>
                <a:gd name="connsiteX28" fmla="*/ 7252 w 10000"/>
                <a:gd name="connsiteY28" fmla="*/ 2770 h 10000"/>
                <a:gd name="connsiteX29" fmla="*/ 8034 w 10000"/>
                <a:gd name="connsiteY29" fmla="*/ 350 h 10000"/>
                <a:gd name="connsiteX30" fmla="*/ 9073 w 10000"/>
                <a:gd name="connsiteY30" fmla="*/ 65 h 10000"/>
                <a:gd name="connsiteX31" fmla="*/ 9871 w 10000"/>
                <a:gd name="connsiteY31" fmla="*/ 1172 h 10000"/>
                <a:gd name="connsiteX32" fmla="*/ 9977 w 10000"/>
                <a:gd name="connsiteY32" fmla="*/ 3712 h 10000"/>
                <a:gd name="connsiteX33" fmla="*/ 9993 w 10000"/>
                <a:gd name="connsiteY33" fmla="*/ 7560 h 10000"/>
                <a:gd name="connsiteX34" fmla="*/ 9792 w 10000"/>
                <a:gd name="connsiteY34" fmla="*/ 8638 h 10000"/>
                <a:gd name="connsiteX0" fmla="*/ 9792 w 10000"/>
                <a:gd name="connsiteY0" fmla="*/ 8638 h 10000"/>
                <a:gd name="connsiteX1" fmla="*/ 8774 w 10000"/>
                <a:gd name="connsiteY1" fmla="*/ 9429 h 10000"/>
                <a:gd name="connsiteX2" fmla="*/ 6577 w 10000"/>
                <a:gd name="connsiteY2" fmla="*/ 9787 h 10000"/>
                <a:gd name="connsiteX3" fmla="*/ 5164 w 10000"/>
                <a:gd name="connsiteY3" fmla="*/ 9956 h 10000"/>
                <a:gd name="connsiteX4" fmla="*/ 2454 w 10000"/>
                <a:gd name="connsiteY4" fmla="*/ 9829 h 10000"/>
                <a:gd name="connsiteX5" fmla="*/ 2187 w 10000"/>
                <a:gd name="connsiteY5" fmla="*/ 9765 h 10000"/>
                <a:gd name="connsiteX6" fmla="*/ 1870 w 10000"/>
                <a:gd name="connsiteY6" fmla="*/ 9680 h 10000"/>
                <a:gd name="connsiteX7" fmla="*/ 1346 w 10000"/>
                <a:gd name="connsiteY7" fmla="*/ 9508 h 10000"/>
                <a:gd name="connsiteX8" fmla="*/ 1063 w 10000"/>
                <a:gd name="connsiteY8" fmla="*/ 9316 h 10000"/>
                <a:gd name="connsiteX9" fmla="*/ 679 w 10000"/>
                <a:gd name="connsiteY9" fmla="*/ 8888 h 10000"/>
                <a:gd name="connsiteX10" fmla="*/ 492 w 10000"/>
                <a:gd name="connsiteY10" fmla="*/ 8416 h 10000"/>
                <a:gd name="connsiteX11" fmla="*/ 374 w 10000"/>
                <a:gd name="connsiteY11" fmla="*/ 8095 h 10000"/>
                <a:gd name="connsiteX12" fmla="*/ 234 w 10000"/>
                <a:gd name="connsiteY12" fmla="*/ 7666 h 10000"/>
                <a:gd name="connsiteX13" fmla="*/ 130 w 10000"/>
                <a:gd name="connsiteY13" fmla="*/ 7172 h 10000"/>
                <a:gd name="connsiteX14" fmla="*/ 0 w 10000"/>
                <a:gd name="connsiteY14" fmla="*/ 6275 h 10000"/>
                <a:gd name="connsiteX15" fmla="*/ 574 w 10000"/>
                <a:gd name="connsiteY15" fmla="*/ 2377 h 10000"/>
                <a:gd name="connsiteX16" fmla="*/ 982 w 10000"/>
                <a:gd name="connsiteY16" fmla="*/ 1734 h 10000"/>
                <a:gd name="connsiteX17" fmla="*/ 1313 w 10000"/>
                <a:gd name="connsiteY17" fmla="*/ 1454 h 10000"/>
                <a:gd name="connsiteX18" fmla="*/ 1870 w 10000"/>
                <a:gd name="connsiteY18" fmla="*/ 1477 h 10000"/>
                <a:gd name="connsiteX19" fmla="*/ 2350 w 10000"/>
                <a:gd name="connsiteY19" fmla="*/ 2163 h 10000"/>
                <a:gd name="connsiteX20" fmla="*/ 2606 w 10000"/>
                <a:gd name="connsiteY20" fmla="*/ 2699 h 10000"/>
                <a:gd name="connsiteX21" fmla="*/ 2909 w 10000"/>
                <a:gd name="connsiteY21" fmla="*/ 3231 h 10000"/>
                <a:gd name="connsiteX22" fmla="*/ 3224 w 10000"/>
                <a:gd name="connsiteY22" fmla="*/ 3661 h 10000"/>
                <a:gd name="connsiteX23" fmla="*/ 3435 w 10000"/>
                <a:gd name="connsiteY23" fmla="*/ 3939 h 10000"/>
                <a:gd name="connsiteX24" fmla="*/ 3657 w 10000"/>
                <a:gd name="connsiteY24" fmla="*/ 4177 h 10000"/>
                <a:gd name="connsiteX25" fmla="*/ 4315 w 10000"/>
                <a:gd name="connsiteY25" fmla="*/ 4462 h 10000"/>
                <a:gd name="connsiteX26" fmla="*/ 6322 w 10000"/>
                <a:gd name="connsiteY26" fmla="*/ 4328 h 10000"/>
                <a:gd name="connsiteX27" fmla="*/ 7252 w 10000"/>
                <a:gd name="connsiteY27" fmla="*/ 2770 h 10000"/>
                <a:gd name="connsiteX28" fmla="*/ 8034 w 10000"/>
                <a:gd name="connsiteY28" fmla="*/ 350 h 10000"/>
                <a:gd name="connsiteX29" fmla="*/ 9073 w 10000"/>
                <a:gd name="connsiteY29" fmla="*/ 65 h 10000"/>
                <a:gd name="connsiteX30" fmla="*/ 9871 w 10000"/>
                <a:gd name="connsiteY30" fmla="*/ 1172 h 10000"/>
                <a:gd name="connsiteX31" fmla="*/ 9977 w 10000"/>
                <a:gd name="connsiteY31" fmla="*/ 3712 h 10000"/>
                <a:gd name="connsiteX32" fmla="*/ 9993 w 10000"/>
                <a:gd name="connsiteY32" fmla="*/ 7560 h 10000"/>
                <a:gd name="connsiteX33" fmla="*/ 9792 w 10000"/>
                <a:gd name="connsiteY33" fmla="*/ 8638 h 10000"/>
                <a:gd name="connsiteX0" fmla="*/ 9792 w 10000"/>
                <a:gd name="connsiteY0" fmla="*/ 8638 h 10000"/>
                <a:gd name="connsiteX1" fmla="*/ 8774 w 10000"/>
                <a:gd name="connsiteY1" fmla="*/ 9429 h 10000"/>
                <a:gd name="connsiteX2" fmla="*/ 6577 w 10000"/>
                <a:gd name="connsiteY2" fmla="*/ 9787 h 10000"/>
                <a:gd name="connsiteX3" fmla="*/ 5164 w 10000"/>
                <a:gd name="connsiteY3" fmla="*/ 9956 h 10000"/>
                <a:gd name="connsiteX4" fmla="*/ 2454 w 10000"/>
                <a:gd name="connsiteY4" fmla="*/ 9829 h 10000"/>
                <a:gd name="connsiteX5" fmla="*/ 2187 w 10000"/>
                <a:gd name="connsiteY5" fmla="*/ 9765 h 10000"/>
                <a:gd name="connsiteX6" fmla="*/ 1870 w 10000"/>
                <a:gd name="connsiteY6" fmla="*/ 9680 h 10000"/>
                <a:gd name="connsiteX7" fmla="*/ 1346 w 10000"/>
                <a:gd name="connsiteY7" fmla="*/ 9508 h 10000"/>
                <a:gd name="connsiteX8" fmla="*/ 1063 w 10000"/>
                <a:gd name="connsiteY8" fmla="*/ 9316 h 10000"/>
                <a:gd name="connsiteX9" fmla="*/ 679 w 10000"/>
                <a:gd name="connsiteY9" fmla="*/ 8888 h 10000"/>
                <a:gd name="connsiteX10" fmla="*/ 492 w 10000"/>
                <a:gd name="connsiteY10" fmla="*/ 8416 h 10000"/>
                <a:gd name="connsiteX11" fmla="*/ 374 w 10000"/>
                <a:gd name="connsiteY11" fmla="*/ 8095 h 10000"/>
                <a:gd name="connsiteX12" fmla="*/ 234 w 10000"/>
                <a:gd name="connsiteY12" fmla="*/ 7666 h 10000"/>
                <a:gd name="connsiteX13" fmla="*/ 130 w 10000"/>
                <a:gd name="connsiteY13" fmla="*/ 7172 h 10000"/>
                <a:gd name="connsiteX14" fmla="*/ 0 w 10000"/>
                <a:gd name="connsiteY14" fmla="*/ 6275 h 10000"/>
                <a:gd name="connsiteX15" fmla="*/ 414 w 10000"/>
                <a:gd name="connsiteY15" fmla="*/ 2887 h 10000"/>
                <a:gd name="connsiteX16" fmla="*/ 982 w 10000"/>
                <a:gd name="connsiteY16" fmla="*/ 1734 h 10000"/>
                <a:gd name="connsiteX17" fmla="*/ 1313 w 10000"/>
                <a:gd name="connsiteY17" fmla="*/ 1454 h 10000"/>
                <a:gd name="connsiteX18" fmla="*/ 1870 w 10000"/>
                <a:gd name="connsiteY18" fmla="*/ 1477 h 10000"/>
                <a:gd name="connsiteX19" fmla="*/ 2350 w 10000"/>
                <a:gd name="connsiteY19" fmla="*/ 2163 h 10000"/>
                <a:gd name="connsiteX20" fmla="*/ 2606 w 10000"/>
                <a:gd name="connsiteY20" fmla="*/ 2699 h 10000"/>
                <a:gd name="connsiteX21" fmla="*/ 2909 w 10000"/>
                <a:gd name="connsiteY21" fmla="*/ 3231 h 10000"/>
                <a:gd name="connsiteX22" fmla="*/ 3224 w 10000"/>
                <a:gd name="connsiteY22" fmla="*/ 3661 h 10000"/>
                <a:gd name="connsiteX23" fmla="*/ 3435 w 10000"/>
                <a:gd name="connsiteY23" fmla="*/ 3939 h 10000"/>
                <a:gd name="connsiteX24" fmla="*/ 3657 w 10000"/>
                <a:gd name="connsiteY24" fmla="*/ 4177 h 10000"/>
                <a:gd name="connsiteX25" fmla="*/ 4315 w 10000"/>
                <a:gd name="connsiteY25" fmla="*/ 4462 h 10000"/>
                <a:gd name="connsiteX26" fmla="*/ 6322 w 10000"/>
                <a:gd name="connsiteY26" fmla="*/ 4328 h 10000"/>
                <a:gd name="connsiteX27" fmla="*/ 7252 w 10000"/>
                <a:gd name="connsiteY27" fmla="*/ 2770 h 10000"/>
                <a:gd name="connsiteX28" fmla="*/ 8034 w 10000"/>
                <a:gd name="connsiteY28" fmla="*/ 350 h 10000"/>
                <a:gd name="connsiteX29" fmla="*/ 9073 w 10000"/>
                <a:gd name="connsiteY29" fmla="*/ 65 h 10000"/>
                <a:gd name="connsiteX30" fmla="*/ 9871 w 10000"/>
                <a:gd name="connsiteY30" fmla="*/ 1172 h 10000"/>
                <a:gd name="connsiteX31" fmla="*/ 9977 w 10000"/>
                <a:gd name="connsiteY31" fmla="*/ 3712 h 10000"/>
                <a:gd name="connsiteX32" fmla="*/ 9993 w 10000"/>
                <a:gd name="connsiteY32" fmla="*/ 7560 h 10000"/>
                <a:gd name="connsiteX33" fmla="*/ 9792 w 10000"/>
                <a:gd name="connsiteY33" fmla="*/ 8638 h 10000"/>
                <a:gd name="connsiteX0" fmla="*/ 9671 w 9879"/>
                <a:gd name="connsiteY0" fmla="*/ 8638 h 10000"/>
                <a:gd name="connsiteX1" fmla="*/ 8653 w 9879"/>
                <a:gd name="connsiteY1" fmla="*/ 9429 h 10000"/>
                <a:gd name="connsiteX2" fmla="*/ 6456 w 9879"/>
                <a:gd name="connsiteY2" fmla="*/ 9787 h 10000"/>
                <a:gd name="connsiteX3" fmla="*/ 5043 w 9879"/>
                <a:gd name="connsiteY3" fmla="*/ 9956 h 10000"/>
                <a:gd name="connsiteX4" fmla="*/ 2333 w 9879"/>
                <a:gd name="connsiteY4" fmla="*/ 9829 h 10000"/>
                <a:gd name="connsiteX5" fmla="*/ 2066 w 9879"/>
                <a:gd name="connsiteY5" fmla="*/ 9765 h 10000"/>
                <a:gd name="connsiteX6" fmla="*/ 1749 w 9879"/>
                <a:gd name="connsiteY6" fmla="*/ 9680 h 10000"/>
                <a:gd name="connsiteX7" fmla="*/ 1225 w 9879"/>
                <a:gd name="connsiteY7" fmla="*/ 9508 h 10000"/>
                <a:gd name="connsiteX8" fmla="*/ 942 w 9879"/>
                <a:gd name="connsiteY8" fmla="*/ 9316 h 10000"/>
                <a:gd name="connsiteX9" fmla="*/ 558 w 9879"/>
                <a:gd name="connsiteY9" fmla="*/ 8888 h 10000"/>
                <a:gd name="connsiteX10" fmla="*/ 371 w 9879"/>
                <a:gd name="connsiteY10" fmla="*/ 8416 h 10000"/>
                <a:gd name="connsiteX11" fmla="*/ 253 w 9879"/>
                <a:gd name="connsiteY11" fmla="*/ 8095 h 10000"/>
                <a:gd name="connsiteX12" fmla="*/ 113 w 9879"/>
                <a:gd name="connsiteY12" fmla="*/ 7666 h 10000"/>
                <a:gd name="connsiteX13" fmla="*/ 9 w 9879"/>
                <a:gd name="connsiteY13" fmla="*/ 7172 h 10000"/>
                <a:gd name="connsiteX14" fmla="*/ 9 w 9879"/>
                <a:gd name="connsiteY14" fmla="*/ 6257 h 10000"/>
                <a:gd name="connsiteX15" fmla="*/ 293 w 9879"/>
                <a:gd name="connsiteY15" fmla="*/ 2887 h 10000"/>
                <a:gd name="connsiteX16" fmla="*/ 861 w 9879"/>
                <a:gd name="connsiteY16" fmla="*/ 1734 h 10000"/>
                <a:gd name="connsiteX17" fmla="*/ 1192 w 9879"/>
                <a:gd name="connsiteY17" fmla="*/ 1454 h 10000"/>
                <a:gd name="connsiteX18" fmla="*/ 1749 w 9879"/>
                <a:gd name="connsiteY18" fmla="*/ 1477 h 10000"/>
                <a:gd name="connsiteX19" fmla="*/ 2229 w 9879"/>
                <a:gd name="connsiteY19" fmla="*/ 2163 h 10000"/>
                <a:gd name="connsiteX20" fmla="*/ 2485 w 9879"/>
                <a:gd name="connsiteY20" fmla="*/ 2699 h 10000"/>
                <a:gd name="connsiteX21" fmla="*/ 2788 w 9879"/>
                <a:gd name="connsiteY21" fmla="*/ 3231 h 10000"/>
                <a:gd name="connsiteX22" fmla="*/ 3103 w 9879"/>
                <a:gd name="connsiteY22" fmla="*/ 3661 h 10000"/>
                <a:gd name="connsiteX23" fmla="*/ 3314 w 9879"/>
                <a:gd name="connsiteY23" fmla="*/ 3939 h 10000"/>
                <a:gd name="connsiteX24" fmla="*/ 3536 w 9879"/>
                <a:gd name="connsiteY24" fmla="*/ 4177 h 10000"/>
                <a:gd name="connsiteX25" fmla="*/ 4194 w 9879"/>
                <a:gd name="connsiteY25" fmla="*/ 4462 h 10000"/>
                <a:gd name="connsiteX26" fmla="*/ 6201 w 9879"/>
                <a:gd name="connsiteY26" fmla="*/ 4328 h 10000"/>
                <a:gd name="connsiteX27" fmla="*/ 7131 w 9879"/>
                <a:gd name="connsiteY27" fmla="*/ 2770 h 10000"/>
                <a:gd name="connsiteX28" fmla="*/ 7913 w 9879"/>
                <a:gd name="connsiteY28" fmla="*/ 350 h 10000"/>
                <a:gd name="connsiteX29" fmla="*/ 8952 w 9879"/>
                <a:gd name="connsiteY29" fmla="*/ 65 h 10000"/>
                <a:gd name="connsiteX30" fmla="*/ 9750 w 9879"/>
                <a:gd name="connsiteY30" fmla="*/ 1172 h 10000"/>
                <a:gd name="connsiteX31" fmla="*/ 9856 w 9879"/>
                <a:gd name="connsiteY31" fmla="*/ 3712 h 10000"/>
                <a:gd name="connsiteX32" fmla="*/ 9872 w 9879"/>
                <a:gd name="connsiteY32" fmla="*/ 7560 h 10000"/>
                <a:gd name="connsiteX33" fmla="*/ 9671 w 9879"/>
                <a:gd name="connsiteY33" fmla="*/ 8638 h 10000"/>
                <a:gd name="connsiteX0" fmla="*/ 9780 w 9991"/>
                <a:gd name="connsiteY0" fmla="*/ 8638 h 10000"/>
                <a:gd name="connsiteX1" fmla="*/ 8750 w 9991"/>
                <a:gd name="connsiteY1" fmla="*/ 9429 h 10000"/>
                <a:gd name="connsiteX2" fmla="*/ 6526 w 9991"/>
                <a:gd name="connsiteY2" fmla="*/ 9787 h 10000"/>
                <a:gd name="connsiteX3" fmla="*/ 5096 w 9991"/>
                <a:gd name="connsiteY3" fmla="*/ 9956 h 10000"/>
                <a:gd name="connsiteX4" fmla="*/ 2353 w 9991"/>
                <a:gd name="connsiteY4" fmla="*/ 9829 h 10000"/>
                <a:gd name="connsiteX5" fmla="*/ 2082 w 9991"/>
                <a:gd name="connsiteY5" fmla="*/ 9765 h 10000"/>
                <a:gd name="connsiteX6" fmla="*/ 1761 w 9991"/>
                <a:gd name="connsiteY6" fmla="*/ 9680 h 10000"/>
                <a:gd name="connsiteX7" fmla="*/ 1231 w 9991"/>
                <a:gd name="connsiteY7" fmla="*/ 9508 h 10000"/>
                <a:gd name="connsiteX8" fmla="*/ 945 w 9991"/>
                <a:gd name="connsiteY8" fmla="*/ 9316 h 10000"/>
                <a:gd name="connsiteX9" fmla="*/ 556 w 9991"/>
                <a:gd name="connsiteY9" fmla="*/ 8888 h 10000"/>
                <a:gd name="connsiteX10" fmla="*/ 367 w 9991"/>
                <a:gd name="connsiteY10" fmla="*/ 8416 h 10000"/>
                <a:gd name="connsiteX11" fmla="*/ 247 w 9991"/>
                <a:gd name="connsiteY11" fmla="*/ 8095 h 10000"/>
                <a:gd name="connsiteX12" fmla="*/ 105 w 9991"/>
                <a:gd name="connsiteY12" fmla="*/ 7666 h 10000"/>
                <a:gd name="connsiteX13" fmla="*/ 0 w 9991"/>
                <a:gd name="connsiteY13" fmla="*/ 7172 h 10000"/>
                <a:gd name="connsiteX14" fmla="*/ 288 w 9991"/>
                <a:gd name="connsiteY14" fmla="*/ 2887 h 10000"/>
                <a:gd name="connsiteX15" fmla="*/ 863 w 9991"/>
                <a:gd name="connsiteY15" fmla="*/ 1734 h 10000"/>
                <a:gd name="connsiteX16" fmla="*/ 1198 w 9991"/>
                <a:gd name="connsiteY16" fmla="*/ 1454 h 10000"/>
                <a:gd name="connsiteX17" fmla="*/ 1761 w 9991"/>
                <a:gd name="connsiteY17" fmla="*/ 1477 h 10000"/>
                <a:gd name="connsiteX18" fmla="*/ 2247 w 9991"/>
                <a:gd name="connsiteY18" fmla="*/ 2163 h 10000"/>
                <a:gd name="connsiteX19" fmla="*/ 2506 w 9991"/>
                <a:gd name="connsiteY19" fmla="*/ 2699 h 10000"/>
                <a:gd name="connsiteX20" fmla="*/ 2813 w 9991"/>
                <a:gd name="connsiteY20" fmla="*/ 3231 h 10000"/>
                <a:gd name="connsiteX21" fmla="*/ 3132 w 9991"/>
                <a:gd name="connsiteY21" fmla="*/ 3661 h 10000"/>
                <a:gd name="connsiteX22" fmla="*/ 3346 w 9991"/>
                <a:gd name="connsiteY22" fmla="*/ 3939 h 10000"/>
                <a:gd name="connsiteX23" fmla="*/ 3570 w 9991"/>
                <a:gd name="connsiteY23" fmla="*/ 4177 h 10000"/>
                <a:gd name="connsiteX24" fmla="*/ 4236 w 9991"/>
                <a:gd name="connsiteY24" fmla="*/ 4462 h 10000"/>
                <a:gd name="connsiteX25" fmla="*/ 6268 w 9991"/>
                <a:gd name="connsiteY25" fmla="*/ 4328 h 10000"/>
                <a:gd name="connsiteX26" fmla="*/ 7209 w 9991"/>
                <a:gd name="connsiteY26" fmla="*/ 2770 h 10000"/>
                <a:gd name="connsiteX27" fmla="*/ 8001 w 9991"/>
                <a:gd name="connsiteY27" fmla="*/ 350 h 10000"/>
                <a:gd name="connsiteX28" fmla="*/ 9053 w 9991"/>
                <a:gd name="connsiteY28" fmla="*/ 65 h 10000"/>
                <a:gd name="connsiteX29" fmla="*/ 9860 w 9991"/>
                <a:gd name="connsiteY29" fmla="*/ 1172 h 10000"/>
                <a:gd name="connsiteX30" fmla="*/ 9968 w 9991"/>
                <a:gd name="connsiteY30" fmla="*/ 3712 h 10000"/>
                <a:gd name="connsiteX31" fmla="*/ 9984 w 9991"/>
                <a:gd name="connsiteY31" fmla="*/ 7560 h 10000"/>
                <a:gd name="connsiteX32" fmla="*/ 9780 w 9991"/>
                <a:gd name="connsiteY32" fmla="*/ 8638 h 10000"/>
                <a:gd name="connsiteX0" fmla="*/ 9684 w 9895"/>
                <a:gd name="connsiteY0" fmla="*/ 8638 h 10000"/>
                <a:gd name="connsiteX1" fmla="*/ 8653 w 9895"/>
                <a:gd name="connsiteY1" fmla="*/ 9429 h 10000"/>
                <a:gd name="connsiteX2" fmla="*/ 6427 w 9895"/>
                <a:gd name="connsiteY2" fmla="*/ 9787 h 10000"/>
                <a:gd name="connsiteX3" fmla="*/ 4996 w 9895"/>
                <a:gd name="connsiteY3" fmla="*/ 9956 h 10000"/>
                <a:gd name="connsiteX4" fmla="*/ 2250 w 9895"/>
                <a:gd name="connsiteY4" fmla="*/ 9829 h 10000"/>
                <a:gd name="connsiteX5" fmla="*/ 1979 w 9895"/>
                <a:gd name="connsiteY5" fmla="*/ 9765 h 10000"/>
                <a:gd name="connsiteX6" fmla="*/ 1658 w 9895"/>
                <a:gd name="connsiteY6" fmla="*/ 9680 h 10000"/>
                <a:gd name="connsiteX7" fmla="*/ 1127 w 9895"/>
                <a:gd name="connsiteY7" fmla="*/ 9508 h 10000"/>
                <a:gd name="connsiteX8" fmla="*/ 841 w 9895"/>
                <a:gd name="connsiteY8" fmla="*/ 9316 h 10000"/>
                <a:gd name="connsiteX9" fmla="*/ 452 w 9895"/>
                <a:gd name="connsiteY9" fmla="*/ 8888 h 10000"/>
                <a:gd name="connsiteX10" fmla="*/ 262 w 9895"/>
                <a:gd name="connsiteY10" fmla="*/ 8416 h 10000"/>
                <a:gd name="connsiteX11" fmla="*/ 142 w 9895"/>
                <a:gd name="connsiteY11" fmla="*/ 8095 h 10000"/>
                <a:gd name="connsiteX12" fmla="*/ 0 w 9895"/>
                <a:gd name="connsiteY12" fmla="*/ 7666 h 10000"/>
                <a:gd name="connsiteX13" fmla="*/ 183 w 9895"/>
                <a:gd name="connsiteY13" fmla="*/ 2887 h 10000"/>
                <a:gd name="connsiteX14" fmla="*/ 759 w 9895"/>
                <a:gd name="connsiteY14" fmla="*/ 1734 h 10000"/>
                <a:gd name="connsiteX15" fmla="*/ 1094 w 9895"/>
                <a:gd name="connsiteY15" fmla="*/ 1454 h 10000"/>
                <a:gd name="connsiteX16" fmla="*/ 1658 w 9895"/>
                <a:gd name="connsiteY16" fmla="*/ 1477 h 10000"/>
                <a:gd name="connsiteX17" fmla="*/ 2144 w 9895"/>
                <a:gd name="connsiteY17" fmla="*/ 2163 h 10000"/>
                <a:gd name="connsiteX18" fmla="*/ 2403 w 9895"/>
                <a:gd name="connsiteY18" fmla="*/ 2699 h 10000"/>
                <a:gd name="connsiteX19" fmla="*/ 2711 w 9895"/>
                <a:gd name="connsiteY19" fmla="*/ 3231 h 10000"/>
                <a:gd name="connsiteX20" fmla="*/ 3030 w 9895"/>
                <a:gd name="connsiteY20" fmla="*/ 3661 h 10000"/>
                <a:gd name="connsiteX21" fmla="*/ 3244 w 9895"/>
                <a:gd name="connsiteY21" fmla="*/ 3939 h 10000"/>
                <a:gd name="connsiteX22" fmla="*/ 3468 w 9895"/>
                <a:gd name="connsiteY22" fmla="*/ 4177 h 10000"/>
                <a:gd name="connsiteX23" fmla="*/ 4135 w 9895"/>
                <a:gd name="connsiteY23" fmla="*/ 4462 h 10000"/>
                <a:gd name="connsiteX24" fmla="*/ 6169 w 9895"/>
                <a:gd name="connsiteY24" fmla="*/ 4328 h 10000"/>
                <a:gd name="connsiteX25" fmla="*/ 7110 w 9895"/>
                <a:gd name="connsiteY25" fmla="*/ 2770 h 10000"/>
                <a:gd name="connsiteX26" fmla="*/ 7903 w 9895"/>
                <a:gd name="connsiteY26" fmla="*/ 350 h 10000"/>
                <a:gd name="connsiteX27" fmla="*/ 8956 w 9895"/>
                <a:gd name="connsiteY27" fmla="*/ 65 h 10000"/>
                <a:gd name="connsiteX28" fmla="*/ 9764 w 9895"/>
                <a:gd name="connsiteY28" fmla="*/ 1172 h 10000"/>
                <a:gd name="connsiteX29" fmla="*/ 9872 w 9895"/>
                <a:gd name="connsiteY29" fmla="*/ 3712 h 10000"/>
                <a:gd name="connsiteX30" fmla="*/ 9888 w 9895"/>
                <a:gd name="connsiteY30" fmla="*/ 7560 h 10000"/>
                <a:gd name="connsiteX31" fmla="*/ 9684 w 9895"/>
                <a:gd name="connsiteY31" fmla="*/ 8638 h 10000"/>
                <a:gd name="connsiteX0" fmla="*/ 9667 w 9880"/>
                <a:gd name="connsiteY0" fmla="*/ 8638 h 10000"/>
                <a:gd name="connsiteX1" fmla="*/ 8625 w 9880"/>
                <a:gd name="connsiteY1" fmla="*/ 9429 h 10000"/>
                <a:gd name="connsiteX2" fmla="*/ 6375 w 9880"/>
                <a:gd name="connsiteY2" fmla="*/ 9787 h 10000"/>
                <a:gd name="connsiteX3" fmla="*/ 4929 w 9880"/>
                <a:gd name="connsiteY3" fmla="*/ 9956 h 10000"/>
                <a:gd name="connsiteX4" fmla="*/ 2154 w 9880"/>
                <a:gd name="connsiteY4" fmla="*/ 9829 h 10000"/>
                <a:gd name="connsiteX5" fmla="*/ 1880 w 9880"/>
                <a:gd name="connsiteY5" fmla="*/ 9765 h 10000"/>
                <a:gd name="connsiteX6" fmla="*/ 1556 w 9880"/>
                <a:gd name="connsiteY6" fmla="*/ 9680 h 10000"/>
                <a:gd name="connsiteX7" fmla="*/ 1019 w 9880"/>
                <a:gd name="connsiteY7" fmla="*/ 9508 h 10000"/>
                <a:gd name="connsiteX8" fmla="*/ 730 w 9880"/>
                <a:gd name="connsiteY8" fmla="*/ 9316 h 10000"/>
                <a:gd name="connsiteX9" fmla="*/ 337 w 9880"/>
                <a:gd name="connsiteY9" fmla="*/ 8888 h 10000"/>
                <a:gd name="connsiteX10" fmla="*/ 145 w 9880"/>
                <a:gd name="connsiteY10" fmla="*/ 8416 h 10000"/>
                <a:gd name="connsiteX11" fmla="*/ 24 w 9880"/>
                <a:gd name="connsiteY11" fmla="*/ 8095 h 10000"/>
                <a:gd name="connsiteX12" fmla="*/ 65 w 9880"/>
                <a:gd name="connsiteY12" fmla="*/ 2887 h 10000"/>
                <a:gd name="connsiteX13" fmla="*/ 647 w 9880"/>
                <a:gd name="connsiteY13" fmla="*/ 1734 h 10000"/>
                <a:gd name="connsiteX14" fmla="*/ 986 w 9880"/>
                <a:gd name="connsiteY14" fmla="*/ 1454 h 10000"/>
                <a:gd name="connsiteX15" fmla="*/ 1556 w 9880"/>
                <a:gd name="connsiteY15" fmla="*/ 1477 h 10000"/>
                <a:gd name="connsiteX16" fmla="*/ 2047 w 9880"/>
                <a:gd name="connsiteY16" fmla="*/ 2163 h 10000"/>
                <a:gd name="connsiteX17" fmla="*/ 2308 w 9880"/>
                <a:gd name="connsiteY17" fmla="*/ 2699 h 10000"/>
                <a:gd name="connsiteX18" fmla="*/ 2620 w 9880"/>
                <a:gd name="connsiteY18" fmla="*/ 3231 h 10000"/>
                <a:gd name="connsiteX19" fmla="*/ 2942 w 9880"/>
                <a:gd name="connsiteY19" fmla="*/ 3661 h 10000"/>
                <a:gd name="connsiteX20" fmla="*/ 3158 w 9880"/>
                <a:gd name="connsiteY20" fmla="*/ 3939 h 10000"/>
                <a:gd name="connsiteX21" fmla="*/ 3385 w 9880"/>
                <a:gd name="connsiteY21" fmla="*/ 4177 h 10000"/>
                <a:gd name="connsiteX22" fmla="*/ 4059 w 9880"/>
                <a:gd name="connsiteY22" fmla="*/ 4462 h 10000"/>
                <a:gd name="connsiteX23" fmla="*/ 6114 w 9880"/>
                <a:gd name="connsiteY23" fmla="*/ 4328 h 10000"/>
                <a:gd name="connsiteX24" fmla="*/ 7065 w 9880"/>
                <a:gd name="connsiteY24" fmla="*/ 2770 h 10000"/>
                <a:gd name="connsiteX25" fmla="*/ 7867 w 9880"/>
                <a:gd name="connsiteY25" fmla="*/ 350 h 10000"/>
                <a:gd name="connsiteX26" fmla="*/ 8931 w 9880"/>
                <a:gd name="connsiteY26" fmla="*/ 65 h 10000"/>
                <a:gd name="connsiteX27" fmla="*/ 9748 w 9880"/>
                <a:gd name="connsiteY27" fmla="*/ 1172 h 10000"/>
                <a:gd name="connsiteX28" fmla="*/ 9857 w 9880"/>
                <a:gd name="connsiteY28" fmla="*/ 3712 h 10000"/>
                <a:gd name="connsiteX29" fmla="*/ 9873 w 9880"/>
                <a:gd name="connsiteY29" fmla="*/ 7560 h 10000"/>
                <a:gd name="connsiteX30" fmla="*/ 9667 w 9880"/>
                <a:gd name="connsiteY30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739 w 10000"/>
                <a:gd name="connsiteY8" fmla="*/ 9316 h 10000"/>
                <a:gd name="connsiteX9" fmla="*/ 341 w 10000"/>
                <a:gd name="connsiteY9" fmla="*/ 8888 h 10000"/>
                <a:gd name="connsiteX10" fmla="*/ 137 w 10000"/>
                <a:gd name="connsiteY10" fmla="*/ 8653 h 10000"/>
                <a:gd name="connsiteX11" fmla="*/ 24 w 10000"/>
                <a:gd name="connsiteY11" fmla="*/ 8095 h 10000"/>
                <a:gd name="connsiteX12" fmla="*/ 66 w 10000"/>
                <a:gd name="connsiteY12" fmla="*/ 2887 h 10000"/>
                <a:gd name="connsiteX13" fmla="*/ 655 w 10000"/>
                <a:gd name="connsiteY13" fmla="*/ 1734 h 10000"/>
                <a:gd name="connsiteX14" fmla="*/ 998 w 10000"/>
                <a:gd name="connsiteY14" fmla="*/ 1454 h 10000"/>
                <a:gd name="connsiteX15" fmla="*/ 1575 w 10000"/>
                <a:gd name="connsiteY15" fmla="*/ 1477 h 10000"/>
                <a:gd name="connsiteX16" fmla="*/ 2072 w 10000"/>
                <a:gd name="connsiteY16" fmla="*/ 2163 h 10000"/>
                <a:gd name="connsiteX17" fmla="*/ 2336 w 10000"/>
                <a:gd name="connsiteY17" fmla="*/ 2699 h 10000"/>
                <a:gd name="connsiteX18" fmla="*/ 2652 w 10000"/>
                <a:gd name="connsiteY18" fmla="*/ 3231 h 10000"/>
                <a:gd name="connsiteX19" fmla="*/ 2978 w 10000"/>
                <a:gd name="connsiteY19" fmla="*/ 3661 h 10000"/>
                <a:gd name="connsiteX20" fmla="*/ 3196 w 10000"/>
                <a:gd name="connsiteY20" fmla="*/ 3939 h 10000"/>
                <a:gd name="connsiteX21" fmla="*/ 3426 w 10000"/>
                <a:gd name="connsiteY21" fmla="*/ 4177 h 10000"/>
                <a:gd name="connsiteX22" fmla="*/ 4108 w 10000"/>
                <a:gd name="connsiteY22" fmla="*/ 4462 h 10000"/>
                <a:gd name="connsiteX23" fmla="*/ 6188 w 10000"/>
                <a:gd name="connsiteY23" fmla="*/ 4328 h 10000"/>
                <a:gd name="connsiteX24" fmla="*/ 7151 w 10000"/>
                <a:gd name="connsiteY24" fmla="*/ 2770 h 10000"/>
                <a:gd name="connsiteX25" fmla="*/ 7963 w 10000"/>
                <a:gd name="connsiteY25" fmla="*/ 350 h 10000"/>
                <a:gd name="connsiteX26" fmla="*/ 9039 w 10000"/>
                <a:gd name="connsiteY26" fmla="*/ 65 h 10000"/>
                <a:gd name="connsiteX27" fmla="*/ 9866 w 10000"/>
                <a:gd name="connsiteY27" fmla="*/ 1172 h 10000"/>
                <a:gd name="connsiteX28" fmla="*/ 9977 w 10000"/>
                <a:gd name="connsiteY28" fmla="*/ 3712 h 10000"/>
                <a:gd name="connsiteX29" fmla="*/ 9993 w 10000"/>
                <a:gd name="connsiteY29" fmla="*/ 7560 h 10000"/>
                <a:gd name="connsiteX30" fmla="*/ 9784 w 10000"/>
                <a:gd name="connsiteY30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739 w 10000"/>
                <a:gd name="connsiteY8" fmla="*/ 9316 h 10000"/>
                <a:gd name="connsiteX9" fmla="*/ 341 w 10000"/>
                <a:gd name="connsiteY9" fmla="*/ 8888 h 10000"/>
                <a:gd name="connsiteX10" fmla="*/ 24 w 10000"/>
                <a:gd name="connsiteY10" fmla="*/ 8095 h 10000"/>
                <a:gd name="connsiteX11" fmla="*/ 66 w 10000"/>
                <a:gd name="connsiteY11" fmla="*/ 2887 h 10000"/>
                <a:gd name="connsiteX12" fmla="*/ 655 w 10000"/>
                <a:gd name="connsiteY12" fmla="*/ 1734 h 10000"/>
                <a:gd name="connsiteX13" fmla="*/ 998 w 10000"/>
                <a:gd name="connsiteY13" fmla="*/ 1454 h 10000"/>
                <a:gd name="connsiteX14" fmla="*/ 1575 w 10000"/>
                <a:gd name="connsiteY14" fmla="*/ 1477 h 10000"/>
                <a:gd name="connsiteX15" fmla="*/ 2072 w 10000"/>
                <a:gd name="connsiteY15" fmla="*/ 2163 h 10000"/>
                <a:gd name="connsiteX16" fmla="*/ 2336 w 10000"/>
                <a:gd name="connsiteY16" fmla="*/ 2699 h 10000"/>
                <a:gd name="connsiteX17" fmla="*/ 2652 w 10000"/>
                <a:gd name="connsiteY17" fmla="*/ 3231 h 10000"/>
                <a:gd name="connsiteX18" fmla="*/ 2978 w 10000"/>
                <a:gd name="connsiteY18" fmla="*/ 3661 h 10000"/>
                <a:gd name="connsiteX19" fmla="*/ 3196 w 10000"/>
                <a:gd name="connsiteY19" fmla="*/ 3939 h 10000"/>
                <a:gd name="connsiteX20" fmla="*/ 3426 w 10000"/>
                <a:gd name="connsiteY20" fmla="*/ 4177 h 10000"/>
                <a:gd name="connsiteX21" fmla="*/ 4108 w 10000"/>
                <a:gd name="connsiteY21" fmla="*/ 4462 h 10000"/>
                <a:gd name="connsiteX22" fmla="*/ 6188 w 10000"/>
                <a:gd name="connsiteY22" fmla="*/ 4328 h 10000"/>
                <a:gd name="connsiteX23" fmla="*/ 7151 w 10000"/>
                <a:gd name="connsiteY23" fmla="*/ 2770 h 10000"/>
                <a:gd name="connsiteX24" fmla="*/ 7963 w 10000"/>
                <a:gd name="connsiteY24" fmla="*/ 350 h 10000"/>
                <a:gd name="connsiteX25" fmla="*/ 9039 w 10000"/>
                <a:gd name="connsiteY25" fmla="*/ 65 h 10000"/>
                <a:gd name="connsiteX26" fmla="*/ 9866 w 10000"/>
                <a:gd name="connsiteY26" fmla="*/ 1172 h 10000"/>
                <a:gd name="connsiteX27" fmla="*/ 9977 w 10000"/>
                <a:gd name="connsiteY27" fmla="*/ 3712 h 10000"/>
                <a:gd name="connsiteX28" fmla="*/ 9993 w 10000"/>
                <a:gd name="connsiteY28" fmla="*/ 7560 h 10000"/>
                <a:gd name="connsiteX29" fmla="*/ 9784 w 10000"/>
                <a:gd name="connsiteY29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739 w 10000"/>
                <a:gd name="connsiteY8" fmla="*/ 9316 h 10000"/>
                <a:gd name="connsiteX9" fmla="*/ 24 w 10000"/>
                <a:gd name="connsiteY9" fmla="*/ 8095 h 10000"/>
                <a:gd name="connsiteX10" fmla="*/ 66 w 10000"/>
                <a:gd name="connsiteY10" fmla="*/ 2887 h 10000"/>
                <a:gd name="connsiteX11" fmla="*/ 655 w 10000"/>
                <a:gd name="connsiteY11" fmla="*/ 1734 h 10000"/>
                <a:gd name="connsiteX12" fmla="*/ 998 w 10000"/>
                <a:gd name="connsiteY12" fmla="*/ 1454 h 10000"/>
                <a:gd name="connsiteX13" fmla="*/ 1575 w 10000"/>
                <a:gd name="connsiteY13" fmla="*/ 1477 h 10000"/>
                <a:gd name="connsiteX14" fmla="*/ 2072 w 10000"/>
                <a:gd name="connsiteY14" fmla="*/ 2163 h 10000"/>
                <a:gd name="connsiteX15" fmla="*/ 2336 w 10000"/>
                <a:gd name="connsiteY15" fmla="*/ 2699 h 10000"/>
                <a:gd name="connsiteX16" fmla="*/ 2652 w 10000"/>
                <a:gd name="connsiteY16" fmla="*/ 3231 h 10000"/>
                <a:gd name="connsiteX17" fmla="*/ 2978 w 10000"/>
                <a:gd name="connsiteY17" fmla="*/ 3661 h 10000"/>
                <a:gd name="connsiteX18" fmla="*/ 3196 w 10000"/>
                <a:gd name="connsiteY18" fmla="*/ 3939 h 10000"/>
                <a:gd name="connsiteX19" fmla="*/ 3426 w 10000"/>
                <a:gd name="connsiteY19" fmla="*/ 4177 h 10000"/>
                <a:gd name="connsiteX20" fmla="*/ 4108 w 10000"/>
                <a:gd name="connsiteY20" fmla="*/ 4462 h 10000"/>
                <a:gd name="connsiteX21" fmla="*/ 6188 w 10000"/>
                <a:gd name="connsiteY21" fmla="*/ 4328 h 10000"/>
                <a:gd name="connsiteX22" fmla="*/ 7151 w 10000"/>
                <a:gd name="connsiteY22" fmla="*/ 2770 h 10000"/>
                <a:gd name="connsiteX23" fmla="*/ 7963 w 10000"/>
                <a:gd name="connsiteY23" fmla="*/ 350 h 10000"/>
                <a:gd name="connsiteX24" fmla="*/ 9039 w 10000"/>
                <a:gd name="connsiteY24" fmla="*/ 65 h 10000"/>
                <a:gd name="connsiteX25" fmla="*/ 9866 w 10000"/>
                <a:gd name="connsiteY25" fmla="*/ 1172 h 10000"/>
                <a:gd name="connsiteX26" fmla="*/ 9977 w 10000"/>
                <a:gd name="connsiteY26" fmla="*/ 3712 h 10000"/>
                <a:gd name="connsiteX27" fmla="*/ 9993 w 10000"/>
                <a:gd name="connsiteY27" fmla="*/ 7560 h 10000"/>
                <a:gd name="connsiteX28" fmla="*/ 9784 w 10000"/>
                <a:gd name="connsiteY28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24 w 10000"/>
                <a:gd name="connsiteY8" fmla="*/ 8095 h 10000"/>
                <a:gd name="connsiteX9" fmla="*/ 66 w 10000"/>
                <a:gd name="connsiteY9" fmla="*/ 2887 h 10000"/>
                <a:gd name="connsiteX10" fmla="*/ 655 w 10000"/>
                <a:gd name="connsiteY10" fmla="*/ 1734 h 10000"/>
                <a:gd name="connsiteX11" fmla="*/ 998 w 10000"/>
                <a:gd name="connsiteY11" fmla="*/ 1454 h 10000"/>
                <a:gd name="connsiteX12" fmla="*/ 1575 w 10000"/>
                <a:gd name="connsiteY12" fmla="*/ 1477 h 10000"/>
                <a:gd name="connsiteX13" fmla="*/ 2072 w 10000"/>
                <a:gd name="connsiteY13" fmla="*/ 2163 h 10000"/>
                <a:gd name="connsiteX14" fmla="*/ 2336 w 10000"/>
                <a:gd name="connsiteY14" fmla="*/ 2699 h 10000"/>
                <a:gd name="connsiteX15" fmla="*/ 2652 w 10000"/>
                <a:gd name="connsiteY15" fmla="*/ 3231 h 10000"/>
                <a:gd name="connsiteX16" fmla="*/ 2978 w 10000"/>
                <a:gd name="connsiteY16" fmla="*/ 3661 h 10000"/>
                <a:gd name="connsiteX17" fmla="*/ 3196 w 10000"/>
                <a:gd name="connsiteY17" fmla="*/ 3939 h 10000"/>
                <a:gd name="connsiteX18" fmla="*/ 3426 w 10000"/>
                <a:gd name="connsiteY18" fmla="*/ 4177 h 10000"/>
                <a:gd name="connsiteX19" fmla="*/ 4108 w 10000"/>
                <a:gd name="connsiteY19" fmla="*/ 4462 h 10000"/>
                <a:gd name="connsiteX20" fmla="*/ 6188 w 10000"/>
                <a:gd name="connsiteY20" fmla="*/ 4328 h 10000"/>
                <a:gd name="connsiteX21" fmla="*/ 7151 w 10000"/>
                <a:gd name="connsiteY21" fmla="*/ 2770 h 10000"/>
                <a:gd name="connsiteX22" fmla="*/ 7963 w 10000"/>
                <a:gd name="connsiteY22" fmla="*/ 350 h 10000"/>
                <a:gd name="connsiteX23" fmla="*/ 9039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4 w 10000"/>
                <a:gd name="connsiteY27" fmla="*/ 8638 h 10000"/>
                <a:gd name="connsiteX0" fmla="*/ 9755 w 9971"/>
                <a:gd name="connsiteY0" fmla="*/ 8638 h 10000"/>
                <a:gd name="connsiteX1" fmla="*/ 8701 w 9971"/>
                <a:gd name="connsiteY1" fmla="*/ 9429 h 10000"/>
                <a:gd name="connsiteX2" fmla="*/ 6423 w 9971"/>
                <a:gd name="connsiteY2" fmla="*/ 9787 h 10000"/>
                <a:gd name="connsiteX3" fmla="*/ 4960 w 9971"/>
                <a:gd name="connsiteY3" fmla="*/ 9956 h 10000"/>
                <a:gd name="connsiteX4" fmla="*/ 2151 w 9971"/>
                <a:gd name="connsiteY4" fmla="*/ 9829 h 10000"/>
                <a:gd name="connsiteX5" fmla="*/ 1874 w 9971"/>
                <a:gd name="connsiteY5" fmla="*/ 9765 h 10000"/>
                <a:gd name="connsiteX6" fmla="*/ 1546 w 9971"/>
                <a:gd name="connsiteY6" fmla="*/ 9680 h 10000"/>
                <a:gd name="connsiteX7" fmla="*/ 1002 w 9971"/>
                <a:gd name="connsiteY7" fmla="*/ 9508 h 10000"/>
                <a:gd name="connsiteX8" fmla="*/ 99 w 9971"/>
                <a:gd name="connsiteY8" fmla="*/ 8113 h 10000"/>
                <a:gd name="connsiteX9" fmla="*/ 37 w 9971"/>
                <a:gd name="connsiteY9" fmla="*/ 2887 h 10000"/>
                <a:gd name="connsiteX10" fmla="*/ 626 w 9971"/>
                <a:gd name="connsiteY10" fmla="*/ 1734 h 10000"/>
                <a:gd name="connsiteX11" fmla="*/ 969 w 9971"/>
                <a:gd name="connsiteY11" fmla="*/ 1454 h 10000"/>
                <a:gd name="connsiteX12" fmla="*/ 1546 w 9971"/>
                <a:gd name="connsiteY12" fmla="*/ 1477 h 10000"/>
                <a:gd name="connsiteX13" fmla="*/ 2043 w 9971"/>
                <a:gd name="connsiteY13" fmla="*/ 2163 h 10000"/>
                <a:gd name="connsiteX14" fmla="*/ 2307 w 9971"/>
                <a:gd name="connsiteY14" fmla="*/ 2699 h 10000"/>
                <a:gd name="connsiteX15" fmla="*/ 2623 w 9971"/>
                <a:gd name="connsiteY15" fmla="*/ 3231 h 10000"/>
                <a:gd name="connsiteX16" fmla="*/ 2949 w 9971"/>
                <a:gd name="connsiteY16" fmla="*/ 3661 h 10000"/>
                <a:gd name="connsiteX17" fmla="*/ 3167 w 9971"/>
                <a:gd name="connsiteY17" fmla="*/ 3939 h 10000"/>
                <a:gd name="connsiteX18" fmla="*/ 3397 w 9971"/>
                <a:gd name="connsiteY18" fmla="*/ 4177 h 10000"/>
                <a:gd name="connsiteX19" fmla="*/ 4079 w 9971"/>
                <a:gd name="connsiteY19" fmla="*/ 4462 h 10000"/>
                <a:gd name="connsiteX20" fmla="*/ 6159 w 9971"/>
                <a:gd name="connsiteY20" fmla="*/ 4328 h 10000"/>
                <a:gd name="connsiteX21" fmla="*/ 7122 w 9971"/>
                <a:gd name="connsiteY21" fmla="*/ 2770 h 10000"/>
                <a:gd name="connsiteX22" fmla="*/ 7934 w 9971"/>
                <a:gd name="connsiteY22" fmla="*/ 350 h 10000"/>
                <a:gd name="connsiteX23" fmla="*/ 9010 w 9971"/>
                <a:gd name="connsiteY23" fmla="*/ 65 h 10000"/>
                <a:gd name="connsiteX24" fmla="*/ 9837 w 9971"/>
                <a:gd name="connsiteY24" fmla="*/ 1172 h 10000"/>
                <a:gd name="connsiteX25" fmla="*/ 9948 w 9971"/>
                <a:gd name="connsiteY25" fmla="*/ 3712 h 10000"/>
                <a:gd name="connsiteX26" fmla="*/ 9964 w 9971"/>
                <a:gd name="connsiteY26" fmla="*/ 7560 h 10000"/>
                <a:gd name="connsiteX27" fmla="*/ 9755 w 9971"/>
                <a:gd name="connsiteY27" fmla="*/ 8638 h 10000"/>
                <a:gd name="connsiteX0" fmla="*/ 9783 w 10000"/>
                <a:gd name="connsiteY0" fmla="*/ 8638 h 10000"/>
                <a:gd name="connsiteX1" fmla="*/ 8726 w 10000"/>
                <a:gd name="connsiteY1" fmla="*/ 9429 h 10000"/>
                <a:gd name="connsiteX2" fmla="*/ 6442 w 10000"/>
                <a:gd name="connsiteY2" fmla="*/ 9787 h 10000"/>
                <a:gd name="connsiteX3" fmla="*/ 4974 w 10000"/>
                <a:gd name="connsiteY3" fmla="*/ 9956 h 10000"/>
                <a:gd name="connsiteX4" fmla="*/ 2157 w 10000"/>
                <a:gd name="connsiteY4" fmla="*/ 9829 h 10000"/>
                <a:gd name="connsiteX5" fmla="*/ 1879 w 10000"/>
                <a:gd name="connsiteY5" fmla="*/ 9765 h 10000"/>
                <a:gd name="connsiteX6" fmla="*/ 1550 w 10000"/>
                <a:gd name="connsiteY6" fmla="*/ 9680 h 10000"/>
                <a:gd name="connsiteX7" fmla="*/ 1005 w 10000"/>
                <a:gd name="connsiteY7" fmla="*/ 9508 h 10000"/>
                <a:gd name="connsiteX8" fmla="*/ 99 w 10000"/>
                <a:gd name="connsiteY8" fmla="*/ 8113 h 10000"/>
                <a:gd name="connsiteX9" fmla="*/ 37 w 10000"/>
                <a:gd name="connsiteY9" fmla="*/ 2887 h 10000"/>
                <a:gd name="connsiteX10" fmla="*/ 628 w 10000"/>
                <a:gd name="connsiteY10" fmla="*/ 1734 h 10000"/>
                <a:gd name="connsiteX11" fmla="*/ 972 w 10000"/>
                <a:gd name="connsiteY11" fmla="*/ 1454 h 10000"/>
                <a:gd name="connsiteX12" fmla="*/ 1550 w 10000"/>
                <a:gd name="connsiteY12" fmla="*/ 1477 h 10000"/>
                <a:gd name="connsiteX13" fmla="*/ 2049 w 10000"/>
                <a:gd name="connsiteY13" fmla="*/ 2163 h 10000"/>
                <a:gd name="connsiteX14" fmla="*/ 2314 w 10000"/>
                <a:gd name="connsiteY14" fmla="*/ 2699 h 10000"/>
                <a:gd name="connsiteX15" fmla="*/ 2631 w 10000"/>
                <a:gd name="connsiteY15" fmla="*/ 3231 h 10000"/>
                <a:gd name="connsiteX16" fmla="*/ 2958 w 10000"/>
                <a:gd name="connsiteY16" fmla="*/ 3661 h 10000"/>
                <a:gd name="connsiteX17" fmla="*/ 3176 w 10000"/>
                <a:gd name="connsiteY17" fmla="*/ 3939 h 10000"/>
                <a:gd name="connsiteX18" fmla="*/ 3407 w 10000"/>
                <a:gd name="connsiteY18" fmla="*/ 4177 h 10000"/>
                <a:gd name="connsiteX19" fmla="*/ 4091 w 10000"/>
                <a:gd name="connsiteY19" fmla="*/ 4462 h 10000"/>
                <a:gd name="connsiteX20" fmla="*/ 6177 w 10000"/>
                <a:gd name="connsiteY20" fmla="*/ 4328 h 10000"/>
                <a:gd name="connsiteX21" fmla="*/ 7143 w 10000"/>
                <a:gd name="connsiteY21" fmla="*/ 2770 h 10000"/>
                <a:gd name="connsiteX22" fmla="*/ 7957 w 10000"/>
                <a:gd name="connsiteY22" fmla="*/ 350 h 10000"/>
                <a:gd name="connsiteX23" fmla="*/ 9036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3 w 10000"/>
                <a:gd name="connsiteY27" fmla="*/ 8638 h 10000"/>
                <a:gd name="connsiteX0" fmla="*/ 9783 w 10000"/>
                <a:gd name="connsiteY0" fmla="*/ 8638 h 10000"/>
                <a:gd name="connsiteX1" fmla="*/ 8726 w 10000"/>
                <a:gd name="connsiteY1" fmla="*/ 9429 h 10000"/>
                <a:gd name="connsiteX2" fmla="*/ 6442 w 10000"/>
                <a:gd name="connsiteY2" fmla="*/ 9787 h 10000"/>
                <a:gd name="connsiteX3" fmla="*/ 4974 w 10000"/>
                <a:gd name="connsiteY3" fmla="*/ 9956 h 10000"/>
                <a:gd name="connsiteX4" fmla="*/ 2157 w 10000"/>
                <a:gd name="connsiteY4" fmla="*/ 9829 h 10000"/>
                <a:gd name="connsiteX5" fmla="*/ 1879 w 10000"/>
                <a:gd name="connsiteY5" fmla="*/ 9765 h 10000"/>
                <a:gd name="connsiteX6" fmla="*/ 1550 w 10000"/>
                <a:gd name="connsiteY6" fmla="*/ 9680 h 10000"/>
                <a:gd name="connsiteX7" fmla="*/ 1005 w 10000"/>
                <a:gd name="connsiteY7" fmla="*/ 9508 h 10000"/>
                <a:gd name="connsiteX8" fmla="*/ 99 w 10000"/>
                <a:gd name="connsiteY8" fmla="*/ 8113 h 10000"/>
                <a:gd name="connsiteX9" fmla="*/ 37 w 10000"/>
                <a:gd name="connsiteY9" fmla="*/ 2887 h 10000"/>
                <a:gd name="connsiteX10" fmla="*/ 628 w 10000"/>
                <a:gd name="connsiteY10" fmla="*/ 1734 h 10000"/>
                <a:gd name="connsiteX11" fmla="*/ 972 w 10000"/>
                <a:gd name="connsiteY11" fmla="*/ 1454 h 10000"/>
                <a:gd name="connsiteX12" fmla="*/ 1550 w 10000"/>
                <a:gd name="connsiteY12" fmla="*/ 1477 h 10000"/>
                <a:gd name="connsiteX13" fmla="*/ 2049 w 10000"/>
                <a:gd name="connsiteY13" fmla="*/ 2163 h 10000"/>
                <a:gd name="connsiteX14" fmla="*/ 2314 w 10000"/>
                <a:gd name="connsiteY14" fmla="*/ 2699 h 10000"/>
                <a:gd name="connsiteX15" fmla="*/ 2631 w 10000"/>
                <a:gd name="connsiteY15" fmla="*/ 3231 h 10000"/>
                <a:gd name="connsiteX16" fmla="*/ 2958 w 10000"/>
                <a:gd name="connsiteY16" fmla="*/ 3661 h 10000"/>
                <a:gd name="connsiteX17" fmla="*/ 3176 w 10000"/>
                <a:gd name="connsiteY17" fmla="*/ 3939 h 10000"/>
                <a:gd name="connsiteX18" fmla="*/ 3407 w 10000"/>
                <a:gd name="connsiteY18" fmla="*/ 4177 h 10000"/>
                <a:gd name="connsiteX19" fmla="*/ 4091 w 10000"/>
                <a:gd name="connsiteY19" fmla="*/ 4462 h 10000"/>
                <a:gd name="connsiteX20" fmla="*/ 6177 w 10000"/>
                <a:gd name="connsiteY20" fmla="*/ 4328 h 10000"/>
                <a:gd name="connsiteX21" fmla="*/ 7143 w 10000"/>
                <a:gd name="connsiteY21" fmla="*/ 2770 h 10000"/>
                <a:gd name="connsiteX22" fmla="*/ 7957 w 10000"/>
                <a:gd name="connsiteY22" fmla="*/ 350 h 10000"/>
                <a:gd name="connsiteX23" fmla="*/ 9036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3 w 10000"/>
                <a:gd name="connsiteY27" fmla="*/ 8638 h 10000"/>
                <a:gd name="connsiteX0" fmla="*/ 9783 w 10000"/>
                <a:gd name="connsiteY0" fmla="*/ 8638 h 10000"/>
                <a:gd name="connsiteX1" fmla="*/ 8726 w 10000"/>
                <a:gd name="connsiteY1" fmla="*/ 9429 h 10000"/>
                <a:gd name="connsiteX2" fmla="*/ 6442 w 10000"/>
                <a:gd name="connsiteY2" fmla="*/ 9787 h 10000"/>
                <a:gd name="connsiteX3" fmla="*/ 4974 w 10000"/>
                <a:gd name="connsiteY3" fmla="*/ 9956 h 10000"/>
                <a:gd name="connsiteX4" fmla="*/ 2157 w 10000"/>
                <a:gd name="connsiteY4" fmla="*/ 9829 h 10000"/>
                <a:gd name="connsiteX5" fmla="*/ 1879 w 10000"/>
                <a:gd name="connsiteY5" fmla="*/ 9765 h 10000"/>
                <a:gd name="connsiteX6" fmla="*/ 1550 w 10000"/>
                <a:gd name="connsiteY6" fmla="*/ 9680 h 10000"/>
                <a:gd name="connsiteX7" fmla="*/ 1005 w 10000"/>
                <a:gd name="connsiteY7" fmla="*/ 9508 h 10000"/>
                <a:gd name="connsiteX8" fmla="*/ 99 w 10000"/>
                <a:gd name="connsiteY8" fmla="*/ 8113 h 10000"/>
                <a:gd name="connsiteX9" fmla="*/ 37 w 10000"/>
                <a:gd name="connsiteY9" fmla="*/ 2887 h 10000"/>
                <a:gd name="connsiteX10" fmla="*/ 628 w 10000"/>
                <a:gd name="connsiteY10" fmla="*/ 1734 h 10000"/>
                <a:gd name="connsiteX11" fmla="*/ 972 w 10000"/>
                <a:gd name="connsiteY11" fmla="*/ 1454 h 10000"/>
                <a:gd name="connsiteX12" fmla="*/ 1550 w 10000"/>
                <a:gd name="connsiteY12" fmla="*/ 1477 h 10000"/>
                <a:gd name="connsiteX13" fmla="*/ 2049 w 10000"/>
                <a:gd name="connsiteY13" fmla="*/ 2163 h 10000"/>
                <a:gd name="connsiteX14" fmla="*/ 2314 w 10000"/>
                <a:gd name="connsiteY14" fmla="*/ 2699 h 10000"/>
                <a:gd name="connsiteX15" fmla="*/ 2631 w 10000"/>
                <a:gd name="connsiteY15" fmla="*/ 3231 h 10000"/>
                <a:gd name="connsiteX16" fmla="*/ 2958 w 10000"/>
                <a:gd name="connsiteY16" fmla="*/ 3661 h 10000"/>
                <a:gd name="connsiteX17" fmla="*/ 3176 w 10000"/>
                <a:gd name="connsiteY17" fmla="*/ 3939 h 10000"/>
                <a:gd name="connsiteX18" fmla="*/ 3407 w 10000"/>
                <a:gd name="connsiteY18" fmla="*/ 4177 h 10000"/>
                <a:gd name="connsiteX19" fmla="*/ 4091 w 10000"/>
                <a:gd name="connsiteY19" fmla="*/ 4462 h 10000"/>
                <a:gd name="connsiteX20" fmla="*/ 6177 w 10000"/>
                <a:gd name="connsiteY20" fmla="*/ 4328 h 10000"/>
                <a:gd name="connsiteX21" fmla="*/ 7143 w 10000"/>
                <a:gd name="connsiteY21" fmla="*/ 2770 h 10000"/>
                <a:gd name="connsiteX22" fmla="*/ 7957 w 10000"/>
                <a:gd name="connsiteY22" fmla="*/ 350 h 10000"/>
                <a:gd name="connsiteX23" fmla="*/ 9036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3 w 10000"/>
                <a:gd name="connsiteY27" fmla="*/ 8638 h 10000"/>
                <a:gd name="connsiteX0" fmla="*/ 9783 w 10000"/>
                <a:gd name="connsiteY0" fmla="*/ 8638 h 9956"/>
                <a:gd name="connsiteX1" fmla="*/ 8726 w 10000"/>
                <a:gd name="connsiteY1" fmla="*/ 9429 h 9956"/>
                <a:gd name="connsiteX2" fmla="*/ 6442 w 10000"/>
                <a:gd name="connsiteY2" fmla="*/ 9787 h 9956"/>
                <a:gd name="connsiteX3" fmla="*/ 4974 w 10000"/>
                <a:gd name="connsiteY3" fmla="*/ 9956 h 9956"/>
                <a:gd name="connsiteX4" fmla="*/ 1879 w 10000"/>
                <a:gd name="connsiteY4" fmla="*/ 9765 h 9956"/>
                <a:gd name="connsiteX5" fmla="*/ 1550 w 10000"/>
                <a:gd name="connsiteY5" fmla="*/ 9680 h 9956"/>
                <a:gd name="connsiteX6" fmla="*/ 1005 w 10000"/>
                <a:gd name="connsiteY6" fmla="*/ 9508 h 9956"/>
                <a:gd name="connsiteX7" fmla="*/ 99 w 10000"/>
                <a:gd name="connsiteY7" fmla="*/ 8113 h 9956"/>
                <a:gd name="connsiteX8" fmla="*/ 37 w 10000"/>
                <a:gd name="connsiteY8" fmla="*/ 2887 h 9956"/>
                <a:gd name="connsiteX9" fmla="*/ 628 w 10000"/>
                <a:gd name="connsiteY9" fmla="*/ 1734 h 9956"/>
                <a:gd name="connsiteX10" fmla="*/ 972 w 10000"/>
                <a:gd name="connsiteY10" fmla="*/ 1454 h 9956"/>
                <a:gd name="connsiteX11" fmla="*/ 1550 w 10000"/>
                <a:gd name="connsiteY11" fmla="*/ 1477 h 9956"/>
                <a:gd name="connsiteX12" fmla="*/ 2049 w 10000"/>
                <a:gd name="connsiteY12" fmla="*/ 2163 h 9956"/>
                <a:gd name="connsiteX13" fmla="*/ 2314 w 10000"/>
                <a:gd name="connsiteY13" fmla="*/ 2699 h 9956"/>
                <a:gd name="connsiteX14" fmla="*/ 2631 w 10000"/>
                <a:gd name="connsiteY14" fmla="*/ 3231 h 9956"/>
                <a:gd name="connsiteX15" fmla="*/ 2958 w 10000"/>
                <a:gd name="connsiteY15" fmla="*/ 3661 h 9956"/>
                <a:gd name="connsiteX16" fmla="*/ 3176 w 10000"/>
                <a:gd name="connsiteY16" fmla="*/ 3939 h 9956"/>
                <a:gd name="connsiteX17" fmla="*/ 3407 w 10000"/>
                <a:gd name="connsiteY17" fmla="*/ 4177 h 9956"/>
                <a:gd name="connsiteX18" fmla="*/ 4091 w 10000"/>
                <a:gd name="connsiteY18" fmla="*/ 4462 h 9956"/>
                <a:gd name="connsiteX19" fmla="*/ 6177 w 10000"/>
                <a:gd name="connsiteY19" fmla="*/ 4328 h 9956"/>
                <a:gd name="connsiteX20" fmla="*/ 7143 w 10000"/>
                <a:gd name="connsiteY20" fmla="*/ 2770 h 9956"/>
                <a:gd name="connsiteX21" fmla="*/ 7957 w 10000"/>
                <a:gd name="connsiteY21" fmla="*/ 350 h 9956"/>
                <a:gd name="connsiteX22" fmla="*/ 9036 w 10000"/>
                <a:gd name="connsiteY22" fmla="*/ 65 h 9956"/>
                <a:gd name="connsiteX23" fmla="*/ 9866 w 10000"/>
                <a:gd name="connsiteY23" fmla="*/ 1172 h 9956"/>
                <a:gd name="connsiteX24" fmla="*/ 9977 w 10000"/>
                <a:gd name="connsiteY24" fmla="*/ 3712 h 9956"/>
                <a:gd name="connsiteX25" fmla="*/ 9993 w 10000"/>
                <a:gd name="connsiteY25" fmla="*/ 7560 h 9956"/>
                <a:gd name="connsiteX26" fmla="*/ 9783 w 10000"/>
                <a:gd name="connsiteY26" fmla="*/ 8638 h 9956"/>
                <a:gd name="connsiteX0" fmla="*/ 9783 w 10000"/>
                <a:gd name="connsiteY0" fmla="*/ 8676 h 10000"/>
                <a:gd name="connsiteX1" fmla="*/ 8726 w 10000"/>
                <a:gd name="connsiteY1" fmla="*/ 9471 h 10000"/>
                <a:gd name="connsiteX2" fmla="*/ 6442 w 10000"/>
                <a:gd name="connsiteY2" fmla="*/ 9830 h 10000"/>
                <a:gd name="connsiteX3" fmla="*/ 4974 w 10000"/>
                <a:gd name="connsiteY3" fmla="*/ 10000 h 10000"/>
                <a:gd name="connsiteX4" fmla="*/ 1879 w 10000"/>
                <a:gd name="connsiteY4" fmla="*/ 9808 h 10000"/>
                <a:gd name="connsiteX5" fmla="*/ 1005 w 10000"/>
                <a:gd name="connsiteY5" fmla="*/ 9550 h 10000"/>
                <a:gd name="connsiteX6" fmla="*/ 99 w 10000"/>
                <a:gd name="connsiteY6" fmla="*/ 8149 h 10000"/>
                <a:gd name="connsiteX7" fmla="*/ 37 w 10000"/>
                <a:gd name="connsiteY7" fmla="*/ 2900 h 10000"/>
                <a:gd name="connsiteX8" fmla="*/ 628 w 10000"/>
                <a:gd name="connsiteY8" fmla="*/ 1742 h 10000"/>
                <a:gd name="connsiteX9" fmla="*/ 972 w 10000"/>
                <a:gd name="connsiteY9" fmla="*/ 1460 h 10000"/>
                <a:gd name="connsiteX10" fmla="*/ 1550 w 10000"/>
                <a:gd name="connsiteY10" fmla="*/ 1484 h 10000"/>
                <a:gd name="connsiteX11" fmla="*/ 2049 w 10000"/>
                <a:gd name="connsiteY11" fmla="*/ 2173 h 10000"/>
                <a:gd name="connsiteX12" fmla="*/ 2314 w 10000"/>
                <a:gd name="connsiteY12" fmla="*/ 2711 h 10000"/>
                <a:gd name="connsiteX13" fmla="*/ 2631 w 10000"/>
                <a:gd name="connsiteY13" fmla="*/ 3245 h 10000"/>
                <a:gd name="connsiteX14" fmla="*/ 2958 w 10000"/>
                <a:gd name="connsiteY14" fmla="*/ 3677 h 10000"/>
                <a:gd name="connsiteX15" fmla="*/ 3176 w 10000"/>
                <a:gd name="connsiteY15" fmla="*/ 3956 h 10000"/>
                <a:gd name="connsiteX16" fmla="*/ 3407 w 10000"/>
                <a:gd name="connsiteY16" fmla="*/ 4195 h 10000"/>
                <a:gd name="connsiteX17" fmla="*/ 4091 w 10000"/>
                <a:gd name="connsiteY17" fmla="*/ 4482 h 10000"/>
                <a:gd name="connsiteX18" fmla="*/ 6177 w 10000"/>
                <a:gd name="connsiteY18" fmla="*/ 4347 h 10000"/>
                <a:gd name="connsiteX19" fmla="*/ 7143 w 10000"/>
                <a:gd name="connsiteY19" fmla="*/ 2782 h 10000"/>
                <a:gd name="connsiteX20" fmla="*/ 7957 w 10000"/>
                <a:gd name="connsiteY20" fmla="*/ 352 h 10000"/>
                <a:gd name="connsiteX21" fmla="*/ 9036 w 10000"/>
                <a:gd name="connsiteY21" fmla="*/ 65 h 10000"/>
                <a:gd name="connsiteX22" fmla="*/ 9866 w 10000"/>
                <a:gd name="connsiteY22" fmla="*/ 1177 h 10000"/>
                <a:gd name="connsiteX23" fmla="*/ 9977 w 10000"/>
                <a:gd name="connsiteY23" fmla="*/ 3728 h 10000"/>
                <a:gd name="connsiteX24" fmla="*/ 9993 w 10000"/>
                <a:gd name="connsiteY24" fmla="*/ 7593 h 10000"/>
                <a:gd name="connsiteX25" fmla="*/ 9783 w 10000"/>
                <a:gd name="connsiteY25" fmla="*/ 8676 h 10000"/>
                <a:gd name="connsiteX0" fmla="*/ 9783 w 10000"/>
                <a:gd name="connsiteY0" fmla="*/ 8676 h 10000"/>
                <a:gd name="connsiteX1" fmla="*/ 8726 w 10000"/>
                <a:gd name="connsiteY1" fmla="*/ 9471 h 10000"/>
                <a:gd name="connsiteX2" fmla="*/ 6442 w 10000"/>
                <a:gd name="connsiteY2" fmla="*/ 9830 h 10000"/>
                <a:gd name="connsiteX3" fmla="*/ 4974 w 10000"/>
                <a:gd name="connsiteY3" fmla="*/ 10000 h 10000"/>
                <a:gd name="connsiteX4" fmla="*/ 1879 w 10000"/>
                <a:gd name="connsiteY4" fmla="*/ 9808 h 10000"/>
                <a:gd name="connsiteX5" fmla="*/ 870 w 10000"/>
                <a:gd name="connsiteY5" fmla="*/ 9532 h 10000"/>
                <a:gd name="connsiteX6" fmla="*/ 99 w 10000"/>
                <a:gd name="connsiteY6" fmla="*/ 8149 h 10000"/>
                <a:gd name="connsiteX7" fmla="*/ 37 w 10000"/>
                <a:gd name="connsiteY7" fmla="*/ 2900 h 10000"/>
                <a:gd name="connsiteX8" fmla="*/ 628 w 10000"/>
                <a:gd name="connsiteY8" fmla="*/ 1742 h 10000"/>
                <a:gd name="connsiteX9" fmla="*/ 972 w 10000"/>
                <a:gd name="connsiteY9" fmla="*/ 1460 h 10000"/>
                <a:gd name="connsiteX10" fmla="*/ 1550 w 10000"/>
                <a:gd name="connsiteY10" fmla="*/ 1484 h 10000"/>
                <a:gd name="connsiteX11" fmla="*/ 2049 w 10000"/>
                <a:gd name="connsiteY11" fmla="*/ 2173 h 10000"/>
                <a:gd name="connsiteX12" fmla="*/ 2314 w 10000"/>
                <a:gd name="connsiteY12" fmla="*/ 2711 h 10000"/>
                <a:gd name="connsiteX13" fmla="*/ 2631 w 10000"/>
                <a:gd name="connsiteY13" fmla="*/ 3245 h 10000"/>
                <a:gd name="connsiteX14" fmla="*/ 2958 w 10000"/>
                <a:gd name="connsiteY14" fmla="*/ 3677 h 10000"/>
                <a:gd name="connsiteX15" fmla="*/ 3176 w 10000"/>
                <a:gd name="connsiteY15" fmla="*/ 3956 h 10000"/>
                <a:gd name="connsiteX16" fmla="*/ 3407 w 10000"/>
                <a:gd name="connsiteY16" fmla="*/ 4195 h 10000"/>
                <a:gd name="connsiteX17" fmla="*/ 4091 w 10000"/>
                <a:gd name="connsiteY17" fmla="*/ 4482 h 10000"/>
                <a:gd name="connsiteX18" fmla="*/ 6177 w 10000"/>
                <a:gd name="connsiteY18" fmla="*/ 4347 h 10000"/>
                <a:gd name="connsiteX19" fmla="*/ 7143 w 10000"/>
                <a:gd name="connsiteY19" fmla="*/ 2782 h 10000"/>
                <a:gd name="connsiteX20" fmla="*/ 7957 w 10000"/>
                <a:gd name="connsiteY20" fmla="*/ 352 h 10000"/>
                <a:gd name="connsiteX21" fmla="*/ 9036 w 10000"/>
                <a:gd name="connsiteY21" fmla="*/ 65 h 10000"/>
                <a:gd name="connsiteX22" fmla="*/ 9866 w 10000"/>
                <a:gd name="connsiteY22" fmla="*/ 1177 h 10000"/>
                <a:gd name="connsiteX23" fmla="*/ 9977 w 10000"/>
                <a:gd name="connsiteY23" fmla="*/ 3728 h 10000"/>
                <a:gd name="connsiteX24" fmla="*/ 9993 w 10000"/>
                <a:gd name="connsiteY24" fmla="*/ 7593 h 10000"/>
                <a:gd name="connsiteX25" fmla="*/ 9783 w 10000"/>
                <a:gd name="connsiteY25" fmla="*/ 8676 h 10000"/>
                <a:gd name="connsiteX0" fmla="*/ 9783 w 10000"/>
                <a:gd name="connsiteY0" fmla="*/ 8676 h 10000"/>
                <a:gd name="connsiteX1" fmla="*/ 8726 w 10000"/>
                <a:gd name="connsiteY1" fmla="*/ 9471 h 10000"/>
                <a:gd name="connsiteX2" fmla="*/ 6442 w 10000"/>
                <a:gd name="connsiteY2" fmla="*/ 9830 h 10000"/>
                <a:gd name="connsiteX3" fmla="*/ 4974 w 10000"/>
                <a:gd name="connsiteY3" fmla="*/ 10000 h 10000"/>
                <a:gd name="connsiteX4" fmla="*/ 1879 w 10000"/>
                <a:gd name="connsiteY4" fmla="*/ 9808 h 10000"/>
                <a:gd name="connsiteX5" fmla="*/ 870 w 10000"/>
                <a:gd name="connsiteY5" fmla="*/ 9532 h 10000"/>
                <a:gd name="connsiteX6" fmla="*/ 99 w 10000"/>
                <a:gd name="connsiteY6" fmla="*/ 8149 h 10000"/>
                <a:gd name="connsiteX7" fmla="*/ 37 w 10000"/>
                <a:gd name="connsiteY7" fmla="*/ 2900 h 10000"/>
                <a:gd name="connsiteX8" fmla="*/ 628 w 10000"/>
                <a:gd name="connsiteY8" fmla="*/ 1742 h 10000"/>
                <a:gd name="connsiteX9" fmla="*/ 972 w 10000"/>
                <a:gd name="connsiteY9" fmla="*/ 1460 h 10000"/>
                <a:gd name="connsiteX10" fmla="*/ 1550 w 10000"/>
                <a:gd name="connsiteY10" fmla="*/ 1484 h 10000"/>
                <a:gd name="connsiteX11" fmla="*/ 2049 w 10000"/>
                <a:gd name="connsiteY11" fmla="*/ 2173 h 10000"/>
                <a:gd name="connsiteX12" fmla="*/ 2314 w 10000"/>
                <a:gd name="connsiteY12" fmla="*/ 2711 h 10000"/>
                <a:gd name="connsiteX13" fmla="*/ 2631 w 10000"/>
                <a:gd name="connsiteY13" fmla="*/ 3245 h 10000"/>
                <a:gd name="connsiteX14" fmla="*/ 2958 w 10000"/>
                <a:gd name="connsiteY14" fmla="*/ 3677 h 10000"/>
                <a:gd name="connsiteX15" fmla="*/ 3176 w 10000"/>
                <a:gd name="connsiteY15" fmla="*/ 3956 h 10000"/>
                <a:gd name="connsiteX16" fmla="*/ 3407 w 10000"/>
                <a:gd name="connsiteY16" fmla="*/ 4195 h 10000"/>
                <a:gd name="connsiteX17" fmla="*/ 4091 w 10000"/>
                <a:gd name="connsiteY17" fmla="*/ 4482 h 10000"/>
                <a:gd name="connsiteX18" fmla="*/ 6177 w 10000"/>
                <a:gd name="connsiteY18" fmla="*/ 4347 h 10000"/>
                <a:gd name="connsiteX19" fmla="*/ 7143 w 10000"/>
                <a:gd name="connsiteY19" fmla="*/ 2782 h 10000"/>
                <a:gd name="connsiteX20" fmla="*/ 7957 w 10000"/>
                <a:gd name="connsiteY20" fmla="*/ 352 h 10000"/>
                <a:gd name="connsiteX21" fmla="*/ 9036 w 10000"/>
                <a:gd name="connsiteY21" fmla="*/ 65 h 10000"/>
                <a:gd name="connsiteX22" fmla="*/ 9866 w 10000"/>
                <a:gd name="connsiteY22" fmla="*/ 1177 h 10000"/>
                <a:gd name="connsiteX23" fmla="*/ 9977 w 10000"/>
                <a:gd name="connsiteY23" fmla="*/ 3728 h 10000"/>
                <a:gd name="connsiteX24" fmla="*/ 9993 w 10000"/>
                <a:gd name="connsiteY24" fmla="*/ 7593 h 10000"/>
                <a:gd name="connsiteX25" fmla="*/ 9783 w 10000"/>
                <a:gd name="connsiteY25" fmla="*/ 8676 h 10000"/>
                <a:gd name="connsiteX0" fmla="*/ 9783 w 10000"/>
                <a:gd name="connsiteY0" fmla="*/ 8676 h 9844"/>
                <a:gd name="connsiteX1" fmla="*/ 8726 w 10000"/>
                <a:gd name="connsiteY1" fmla="*/ 9471 h 9844"/>
                <a:gd name="connsiteX2" fmla="*/ 6442 w 10000"/>
                <a:gd name="connsiteY2" fmla="*/ 9830 h 9844"/>
                <a:gd name="connsiteX3" fmla="*/ 4932 w 10000"/>
                <a:gd name="connsiteY3" fmla="*/ 9597 h 9844"/>
                <a:gd name="connsiteX4" fmla="*/ 1879 w 10000"/>
                <a:gd name="connsiteY4" fmla="*/ 9808 h 9844"/>
                <a:gd name="connsiteX5" fmla="*/ 870 w 10000"/>
                <a:gd name="connsiteY5" fmla="*/ 9532 h 9844"/>
                <a:gd name="connsiteX6" fmla="*/ 99 w 10000"/>
                <a:gd name="connsiteY6" fmla="*/ 8149 h 9844"/>
                <a:gd name="connsiteX7" fmla="*/ 37 w 10000"/>
                <a:gd name="connsiteY7" fmla="*/ 2900 h 9844"/>
                <a:gd name="connsiteX8" fmla="*/ 628 w 10000"/>
                <a:gd name="connsiteY8" fmla="*/ 1742 h 9844"/>
                <a:gd name="connsiteX9" fmla="*/ 972 w 10000"/>
                <a:gd name="connsiteY9" fmla="*/ 1460 h 9844"/>
                <a:gd name="connsiteX10" fmla="*/ 1550 w 10000"/>
                <a:gd name="connsiteY10" fmla="*/ 1484 h 9844"/>
                <a:gd name="connsiteX11" fmla="*/ 2049 w 10000"/>
                <a:gd name="connsiteY11" fmla="*/ 2173 h 9844"/>
                <a:gd name="connsiteX12" fmla="*/ 2314 w 10000"/>
                <a:gd name="connsiteY12" fmla="*/ 2711 h 9844"/>
                <a:gd name="connsiteX13" fmla="*/ 2631 w 10000"/>
                <a:gd name="connsiteY13" fmla="*/ 3245 h 9844"/>
                <a:gd name="connsiteX14" fmla="*/ 2958 w 10000"/>
                <a:gd name="connsiteY14" fmla="*/ 3677 h 9844"/>
                <a:gd name="connsiteX15" fmla="*/ 3176 w 10000"/>
                <a:gd name="connsiteY15" fmla="*/ 3956 h 9844"/>
                <a:gd name="connsiteX16" fmla="*/ 3407 w 10000"/>
                <a:gd name="connsiteY16" fmla="*/ 4195 h 9844"/>
                <a:gd name="connsiteX17" fmla="*/ 4091 w 10000"/>
                <a:gd name="connsiteY17" fmla="*/ 4482 h 9844"/>
                <a:gd name="connsiteX18" fmla="*/ 6177 w 10000"/>
                <a:gd name="connsiteY18" fmla="*/ 4347 h 9844"/>
                <a:gd name="connsiteX19" fmla="*/ 7143 w 10000"/>
                <a:gd name="connsiteY19" fmla="*/ 2782 h 9844"/>
                <a:gd name="connsiteX20" fmla="*/ 7957 w 10000"/>
                <a:gd name="connsiteY20" fmla="*/ 352 h 9844"/>
                <a:gd name="connsiteX21" fmla="*/ 9036 w 10000"/>
                <a:gd name="connsiteY21" fmla="*/ 65 h 9844"/>
                <a:gd name="connsiteX22" fmla="*/ 9866 w 10000"/>
                <a:gd name="connsiteY22" fmla="*/ 1177 h 9844"/>
                <a:gd name="connsiteX23" fmla="*/ 9977 w 10000"/>
                <a:gd name="connsiteY23" fmla="*/ 3728 h 9844"/>
                <a:gd name="connsiteX24" fmla="*/ 9993 w 10000"/>
                <a:gd name="connsiteY24" fmla="*/ 7593 h 9844"/>
                <a:gd name="connsiteX25" fmla="*/ 9783 w 10000"/>
                <a:gd name="connsiteY25" fmla="*/ 8676 h 9844"/>
                <a:gd name="connsiteX0" fmla="*/ 9783 w 10000"/>
                <a:gd name="connsiteY0" fmla="*/ 8813 h 9963"/>
                <a:gd name="connsiteX1" fmla="*/ 8726 w 10000"/>
                <a:gd name="connsiteY1" fmla="*/ 9621 h 9963"/>
                <a:gd name="connsiteX2" fmla="*/ 6609 w 10000"/>
                <a:gd name="connsiteY2" fmla="*/ 9837 h 9963"/>
                <a:gd name="connsiteX3" fmla="*/ 4932 w 10000"/>
                <a:gd name="connsiteY3" fmla="*/ 9749 h 9963"/>
                <a:gd name="connsiteX4" fmla="*/ 1879 w 10000"/>
                <a:gd name="connsiteY4" fmla="*/ 9963 h 9963"/>
                <a:gd name="connsiteX5" fmla="*/ 870 w 10000"/>
                <a:gd name="connsiteY5" fmla="*/ 9683 h 9963"/>
                <a:gd name="connsiteX6" fmla="*/ 99 w 10000"/>
                <a:gd name="connsiteY6" fmla="*/ 8278 h 9963"/>
                <a:gd name="connsiteX7" fmla="*/ 37 w 10000"/>
                <a:gd name="connsiteY7" fmla="*/ 2946 h 9963"/>
                <a:gd name="connsiteX8" fmla="*/ 628 w 10000"/>
                <a:gd name="connsiteY8" fmla="*/ 1770 h 9963"/>
                <a:gd name="connsiteX9" fmla="*/ 972 w 10000"/>
                <a:gd name="connsiteY9" fmla="*/ 1483 h 9963"/>
                <a:gd name="connsiteX10" fmla="*/ 1550 w 10000"/>
                <a:gd name="connsiteY10" fmla="*/ 1508 h 9963"/>
                <a:gd name="connsiteX11" fmla="*/ 2049 w 10000"/>
                <a:gd name="connsiteY11" fmla="*/ 2207 h 9963"/>
                <a:gd name="connsiteX12" fmla="*/ 2314 w 10000"/>
                <a:gd name="connsiteY12" fmla="*/ 2754 h 9963"/>
                <a:gd name="connsiteX13" fmla="*/ 2631 w 10000"/>
                <a:gd name="connsiteY13" fmla="*/ 3296 h 9963"/>
                <a:gd name="connsiteX14" fmla="*/ 2958 w 10000"/>
                <a:gd name="connsiteY14" fmla="*/ 3735 h 9963"/>
                <a:gd name="connsiteX15" fmla="*/ 3176 w 10000"/>
                <a:gd name="connsiteY15" fmla="*/ 4019 h 9963"/>
                <a:gd name="connsiteX16" fmla="*/ 3407 w 10000"/>
                <a:gd name="connsiteY16" fmla="*/ 4261 h 9963"/>
                <a:gd name="connsiteX17" fmla="*/ 4091 w 10000"/>
                <a:gd name="connsiteY17" fmla="*/ 4553 h 9963"/>
                <a:gd name="connsiteX18" fmla="*/ 6177 w 10000"/>
                <a:gd name="connsiteY18" fmla="*/ 4416 h 9963"/>
                <a:gd name="connsiteX19" fmla="*/ 7143 w 10000"/>
                <a:gd name="connsiteY19" fmla="*/ 2826 h 9963"/>
                <a:gd name="connsiteX20" fmla="*/ 7957 w 10000"/>
                <a:gd name="connsiteY20" fmla="*/ 358 h 9963"/>
                <a:gd name="connsiteX21" fmla="*/ 9036 w 10000"/>
                <a:gd name="connsiteY21" fmla="*/ 66 h 9963"/>
                <a:gd name="connsiteX22" fmla="*/ 9866 w 10000"/>
                <a:gd name="connsiteY22" fmla="*/ 1196 h 9963"/>
                <a:gd name="connsiteX23" fmla="*/ 9977 w 10000"/>
                <a:gd name="connsiteY23" fmla="*/ 3787 h 9963"/>
                <a:gd name="connsiteX24" fmla="*/ 9993 w 10000"/>
                <a:gd name="connsiteY24" fmla="*/ 7713 h 9963"/>
                <a:gd name="connsiteX25" fmla="*/ 9783 w 10000"/>
                <a:gd name="connsiteY25" fmla="*/ 8813 h 9963"/>
                <a:gd name="connsiteX0" fmla="*/ 9783 w 10000"/>
                <a:gd name="connsiteY0" fmla="*/ 8846 h 10000"/>
                <a:gd name="connsiteX1" fmla="*/ 8726 w 10000"/>
                <a:gd name="connsiteY1" fmla="*/ 9657 h 10000"/>
                <a:gd name="connsiteX2" fmla="*/ 6609 w 10000"/>
                <a:gd name="connsiteY2" fmla="*/ 9874 h 10000"/>
                <a:gd name="connsiteX3" fmla="*/ 4932 w 10000"/>
                <a:gd name="connsiteY3" fmla="*/ 9785 h 10000"/>
                <a:gd name="connsiteX4" fmla="*/ 1879 w 10000"/>
                <a:gd name="connsiteY4" fmla="*/ 10000 h 10000"/>
                <a:gd name="connsiteX5" fmla="*/ 870 w 10000"/>
                <a:gd name="connsiteY5" fmla="*/ 9719 h 10000"/>
                <a:gd name="connsiteX6" fmla="*/ 99 w 10000"/>
                <a:gd name="connsiteY6" fmla="*/ 8309 h 10000"/>
                <a:gd name="connsiteX7" fmla="*/ 37 w 10000"/>
                <a:gd name="connsiteY7" fmla="*/ 2957 h 10000"/>
                <a:gd name="connsiteX8" fmla="*/ 628 w 10000"/>
                <a:gd name="connsiteY8" fmla="*/ 1777 h 10000"/>
                <a:gd name="connsiteX9" fmla="*/ 972 w 10000"/>
                <a:gd name="connsiteY9" fmla="*/ 1489 h 10000"/>
                <a:gd name="connsiteX10" fmla="*/ 1550 w 10000"/>
                <a:gd name="connsiteY10" fmla="*/ 1514 h 10000"/>
                <a:gd name="connsiteX11" fmla="*/ 2049 w 10000"/>
                <a:gd name="connsiteY11" fmla="*/ 2215 h 10000"/>
                <a:gd name="connsiteX12" fmla="*/ 2314 w 10000"/>
                <a:gd name="connsiteY12" fmla="*/ 2764 h 10000"/>
                <a:gd name="connsiteX13" fmla="*/ 2631 w 10000"/>
                <a:gd name="connsiteY13" fmla="*/ 3308 h 10000"/>
                <a:gd name="connsiteX14" fmla="*/ 2958 w 10000"/>
                <a:gd name="connsiteY14" fmla="*/ 3749 h 10000"/>
                <a:gd name="connsiteX15" fmla="*/ 3176 w 10000"/>
                <a:gd name="connsiteY15" fmla="*/ 4034 h 10000"/>
                <a:gd name="connsiteX16" fmla="*/ 3407 w 10000"/>
                <a:gd name="connsiteY16" fmla="*/ 4277 h 10000"/>
                <a:gd name="connsiteX17" fmla="*/ 4091 w 10000"/>
                <a:gd name="connsiteY17" fmla="*/ 4570 h 10000"/>
                <a:gd name="connsiteX18" fmla="*/ 6177 w 10000"/>
                <a:gd name="connsiteY18" fmla="*/ 4432 h 10000"/>
                <a:gd name="connsiteX19" fmla="*/ 7143 w 10000"/>
                <a:gd name="connsiteY19" fmla="*/ 2836 h 10000"/>
                <a:gd name="connsiteX20" fmla="*/ 7957 w 10000"/>
                <a:gd name="connsiteY20" fmla="*/ 359 h 10000"/>
                <a:gd name="connsiteX21" fmla="*/ 9036 w 10000"/>
                <a:gd name="connsiteY21" fmla="*/ 66 h 10000"/>
                <a:gd name="connsiteX22" fmla="*/ 9866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3 w 10000"/>
                <a:gd name="connsiteY25" fmla="*/ 8846 h 10000"/>
                <a:gd name="connsiteX0" fmla="*/ 9783 w 10000"/>
                <a:gd name="connsiteY0" fmla="*/ 8846 h 10000"/>
                <a:gd name="connsiteX1" fmla="*/ 8726 w 10000"/>
                <a:gd name="connsiteY1" fmla="*/ 9657 h 10000"/>
                <a:gd name="connsiteX2" fmla="*/ 6609 w 10000"/>
                <a:gd name="connsiteY2" fmla="*/ 9874 h 10000"/>
                <a:gd name="connsiteX3" fmla="*/ 4932 w 10000"/>
                <a:gd name="connsiteY3" fmla="*/ 9785 h 10000"/>
                <a:gd name="connsiteX4" fmla="*/ 1879 w 10000"/>
                <a:gd name="connsiteY4" fmla="*/ 10000 h 10000"/>
                <a:gd name="connsiteX5" fmla="*/ 870 w 10000"/>
                <a:gd name="connsiteY5" fmla="*/ 9719 h 10000"/>
                <a:gd name="connsiteX6" fmla="*/ 99 w 10000"/>
                <a:gd name="connsiteY6" fmla="*/ 8309 h 10000"/>
                <a:gd name="connsiteX7" fmla="*/ 37 w 10000"/>
                <a:gd name="connsiteY7" fmla="*/ 2957 h 10000"/>
                <a:gd name="connsiteX8" fmla="*/ 628 w 10000"/>
                <a:gd name="connsiteY8" fmla="*/ 1777 h 10000"/>
                <a:gd name="connsiteX9" fmla="*/ 972 w 10000"/>
                <a:gd name="connsiteY9" fmla="*/ 1489 h 10000"/>
                <a:gd name="connsiteX10" fmla="*/ 1550 w 10000"/>
                <a:gd name="connsiteY10" fmla="*/ 1514 h 10000"/>
                <a:gd name="connsiteX11" fmla="*/ 2049 w 10000"/>
                <a:gd name="connsiteY11" fmla="*/ 2215 h 10000"/>
                <a:gd name="connsiteX12" fmla="*/ 2314 w 10000"/>
                <a:gd name="connsiteY12" fmla="*/ 2764 h 10000"/>
                <a:gd name="connsiteX13" fmla="*/ 2631 w 10000"/>
                <a:gd name="connsiteY13" fmla="*/ 3308 h 10000"/>
                <a:gd name="connsiteX14" fmla="*/ 2958 w 10000"/>
                <a:gd name="connsiteY14" fmla="*/ 3749 h 10000"/>
                <a:gd name="connsiteX15" fmla="*/ 3176 w 10000"/>
                <a:gd name="connsiteY15" fmla="*/ 4034 h 10000"/>
                <a:gd name="connsiteX16" fmla="*/ 3407 w 10000"/>
                <a:gd name="connsiteY16" fmla="*/ 4277 h 10000"/>
                <a:gd name="connsiteX17" fmla="*/ 4091 w 10000"/>
                <a:gd name="connsiteY17" fmla="*/ 4570 h 10000"/>
                <a:gd name="connsiteX18" fmla="*/ 6177 w 10000"/>
                <a:gd name="connsiteY18" fmla="*/ 4432 h 10000"/>
                <a:gd name="connsiteX19" fmla="*/ 7143 w 10000"/>
                <a:gd name="connsiteY19" fmla="*/ 2836 h 10000"/>
                <a:gd name="connsiteX20" fmla="*/ 7957 w 10000"/>
                <a:gd name="connsiteY20" fmla="*/ 359 h 10000"/>
                <a:gd name="connsiteX21" fmla="*/ 9036 w 10000"/>
                <a:gd name="connsiteY21" fmla="*/ 66 h 10000"/>
                <a:gd name="connsiteX22" fmla="*/ 9866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3 w 10000"/>
                <a:gd name="connsiteY25" fmla="*/ 8846 h 10000"/>
                <a:gd name="connsiteX0" fmla="*/ 9720 w 9937"/>
                <a:gd name="connsiteY0" fmla="*/ 8846 h 10000"/>
                <a:gd name="connsiteX1" fmla="*/ 8663 w 9937"/>
                <a:gd name="connsiteY1" fmla="*/ 9657 h 10000"/>
                <a:gd name="connsiteX2" fmla="*/ 6546 w 9937"/>
                <a:gd name="connsiteY2" fmla="*/ 9874 h 10000"/>
                <a:gd name="connsiteX3" fmla="*/ 4869 w 9937"/>
                <a:gd name="connsiteY3" fmla="*/ 9785 h 10000"/>
                <a:gd name="connsiteX4" fmla="*/ 1816 w 9937"/>
                <a:gd name="connsiteY4" fmla="*/ 10000 h 10000"/>
                <a:gd name="connsiteX5" fmla="*/ 807 w 9937"/>
                <a:gd name="connsiteY5" fmla="*/ 9719 h 10000"/>
                <a:gd name="connsiteX6" fmla="*/ 36 w 9937"/>
                <a:gd name="connsiteY6" fmla="*/ 8309 h 10000"/>
                <a:gd name="connsiteX7" fmla="*/ 57 w 9937"/>
                <a:gd name="connsiteY7" fmla="*/ 3032 h 10000"/>
                <a:gd name="connsiteX8" fmla="*/ 565 w 9937"/>
                <a:gd name="connsiteY8" fmla="*/ 1777 h 10000"/>
                <a:gd name="connsiteX9" fmla="*/ 909 w 9937"/>
                <a:gd name="connsiteY9" fmla="*/ 1489 h 10000"/>
                <a:gd name="connsiteX10" fmla="*/ 1487 w 9937"/>
                <a:gd name="connsiteY10" fmla="*/ 1514 h 10000"/>
                <a:gd name="connsiteX11" fmla="*/ 1986 w 9937"/>
                <a:gd name="connsiteY11" fmla="*/ 2215 h 10000"/>
                <a:gd name="connsiteX12" fmla="*/ 2251 w 9937"/>
                <a:gd name="connsiteY12" fmla="*/ 2764 h 10000"/>
                <a:gd name="connsiteX13" fmla="*/ 2568 w 9937"/>
                <a:gd name="connsiteY13" fmla="*/ 3308 h 10000"/>
                <a:gd name="connsiteX14" fmla="*/ 2895 w 9937"/>
                <a:gd name="connsiteY14" fmla="*/ 3749 h 10000"/>
                <a:gd name="connsiteX15" fmla="*/ 3113 w 9937"/>
                <a:gd name="connsiteY15" fmla="*/ 4034 h 10000"/>
                <a:gd name="connsiteX16" fmla="*/ 3344 w 9937"/>
                <a:gd name="connsiteY16" fmla="*/ 4277 h 10000"/>
                <a:gd name="connsiteX17" fmla="*/ 4028 w 9937"/>
                <a:gd name="connsiteY17" fmla="*/ 4570 h 10000"/>
                <a:gd name="connsiteX18" fmla="*/ 6114 w 9937"/>
                <a:gd name="connsiteY18" fmla="*/ 4432 h 10000"/>
                <a:gd name="connsiteX19" fmla="*/ 7080 w 9937"/>
                <a:gd name="connsiteY19" fmla="*/ 2836 h 10000"/>
                <a:gd name="connsiteX20" fmla="*/ 7894 w 9937"/>
                <a:gd name="connsiteY20" fmla="*/ 359 h 10000"/>
                <a:gd name="connsiteX21" fmla="*/ 8973 w 9937"/>
                <a:gd name="connsiteY21" fmla="*/ 66 h 10000"/>
                <a:gd name="connsiteX22" fmla="*/ 9803 w 9937"/>
                <a:gd name="connsiteY22" fmla="*/ 1200 h 10000"/>
                <a:gd name="connsiteX23" fmla="*/ 9914 w 9937"/>
                <a:gd name="connsiteY23" fmla="*/ 3801 h 10000"/>
                <a:gd name="connsiteX24" fmla="*/ 9930 w 9937"/>
                <a:gd name="connsiteY24" fmla="*/ 7742 h 10000"/>
                <a:gd name="connsiteX25" fmla="*/ 9720 w 9937"/>
                <a:gd name="connsiteY25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3133 w 10000"/>
                <a:gd name="connsiteY15" fmla="*/ 4034 h 10000"/>
                <a:gd name="connsiteX16" fmla="*/ 3365 w 10000"/>
                <a:gd name="connsiteY16" fmla="*/ 4277 h 10000"/>
                <a:gd name="connsiteX17" fmla="*/ 4044 w 10000"/>
                <a:gd name="connsiteY17" fmla="*/ 4215 h 10000"/>
                <a:gd name="connsiteX18" fmla="*/ 6153 w 10000"/>
                <a:gd name="connsiteY18" fmla="*/ 4432 h 10000"/>
                <a:gd name="connsiteX19" fmla="*/ 7125 w 10000"/>
                <a:gd name="connsiteY19" fmla="*/ 2836 h 10000"/>
                <a:gd name="connsiteX20" fmla="*/ 7944 w 10000"/>
                <a:gd name="connsiteY20" fmla="*/ 359 h 10000"/>
                <a:gd name="connsiteX21" fmla="*/ 9030 w 10000"/>
                <a:gd name="connsiteY21" fmla="*/ 66 h 10000"/>
                <a:gd name="connsiteX22" fmla="*/ 9865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2 w 10000"/>
                <a:gd name="connsiteY25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3133 w 10000"/>
                <a:gd name="connsiteY15" fmla="*/ 4034 h 10000"/>
                <a:gd name="connsiteX16" fmla="*/ 3365 w 10000"/>
                <a:gd name="connsiteY16" fmla="*/ 4277 h 10000"/>
                <a:gd name="connsiteX17" fmla="*/ 4044 w 10000"/>
                <a:gd name="connsiteY17" fmla="*/ 4215 h 10000"/>
                <a:gd name="connsiteX18" fmla="*/ 6111 w 10000"/>
                <a:gd name="connsiteY18" fmla="*/ 3984 h 10000"/>
                <a:gd name="connsiteX19" fmla="*/ 7125 w 10000"/>
                <a:gd name="connsiteY19" fmla="*/ 2836 h 10000"/>
                <a:gd name="connsiteX20" fmla="*/ 7944 w 10000"/>
                <a:gd name="connsiteY20" fmla="*/ 359 h 10000"/>
                <a:gd name="connsiteX21" fmla="*/ 9030 w 10000"/>
                <a:gd name="connsiteY21" fmla="*/ 66 h 10000"/>
                <a:gd name="connsiteX22" fmla="*/ 9865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2 w 10000"/>
                <a:gd name="connsiteY25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3133 w 10000"/>
                <a:gd name="connsiteY15" fmla="*/ 4034 h 10000"/>
                <a:gd name="connsiteX16" fmla="*/ 4044 w 10000"/>
                <a:gd name="connsiteY16" fmla="*/ 4215 h 10000"/>
                <a:gd name="connsiteX17" fmla="*/ 6111 w 10000"/>
                <a:gd name="connsiteY17" fmla="*/ 3984 h 10000"/>
                <a:gd name="connsiteX18" fmla="*/ 7125 w 10000"/>
                <a:gd name="connsiteY18" fmla="*/ 2836 h 10000"/>
                <a:gd name="connsiteX19" fmla="*/ 7944 w 10000"/>
                <a:gd name="connsiteY19" fmla="*/ 359 h 10000"/>
                <a:gd name="connsiteX20" fmla="*/ 9030 w 10000"/>
                <a:gd name="connsiteY20" fmla="*/ 66 h 10000"/>
                <a:gd name="connsiteX21" fmla="*/ 9865 w 10000"/>
                <a:gd name="connsiteY21" fmla="*/ 1200 h 10000"/>
                <a:gd name="connsiteX22" fmla="*/ 9977 w 10000"/>
                <a:gd name="connsiteY22" fmla="*/ 3801 h 10000"/>
                <a:gd name="connsiteX23" fmla="*/ 9993 w 10000"/>
                <a:gd name="connsiteY23" fmla="*/ 7742 h 10000"/>
                <a:gd name="connsiteX24" fmla="*/ 9782 w 10000"/>
                <a:gd name="connsiteY24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4044 w 10000"/>
                <a:gd name="connsiteY15" fmla="*/ 4215 h 10000"/>
                <a:gd name="connsiteX16" fmla="*/ 6111 w 10000"/>
                <a:gd name="connsiteY16" fmla="*/ 3984 h 10000"/>
                <a:gd name="connsiteX17" fmla="*/ 7125 w 10000"/>
                <a:gd name="connsiteY17" fmla="*/ 2836 h 10000"/>
                <a:gd name="connsiteX18" fmla="*/ 7944 w 10000"/>
                <a:gd name="connsiteY18" fmla="*/ 359 h 10000"/>
                <a:gd name="connsiteX19" fmla="*/ 9030 w 10000"/>
                <a:gd name="connsiteY19" fmla="*/ 66 h 10000"/>
                <a:gd name="connsiteX20" fmla="*/ 9865 w 10000"/>
                <a:gd name="connsiteY20" fmla="*/ 1200 h 10000"/>
                <a:gd name="connsiteX21" fmla="*/ 9977 w 10000"/>
                <a:gd name="connsiteY21" fmla="*/ 3801 h 10000"/>
                <a:gd name="connsiteX22" fmla="*/ 9993 w 10000"/>
                <a:gd name="connsiteY22" fmla="*/ 7742 h 10000"/>
                <a:gd name="connsiteX23" fmla="*/ 9782 w 10000"/>
                <a:gd name="connsiteY23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4044 w 10000"/>
                <a:gd name="connsiteY14" fmla="*/ 4215 h 10000"/>
                <a:gd name="connsiteX15" fmla="*/ 6111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3803 w 10000"/>
                <a:gd name="connsiteY14" fmla="*/ 4103 h 10000"/>
                <a:gd name="connsiteX15" fmla="*/ 6111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111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017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017 w 10000"/>
                <a:gd name="connsiteY15" fmla="*/ 3984 h 10000"/>
                <a:gd name="connsiteX16" fmla="*/ 7062 w 10000"/>
                <a:gd name="connsiteY16" fmla="*/ 2855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017 w 10000"/>
                <a:gd name="connsiteY15" fmla="*/ 3984 h 10000"/>
                <a:gd name="connsiteX16" fmla="*/ 7062 w 10000"/>
                <a:gd name="connsiteY16" fmla="*/ 2855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539 h 9693"/>
                <a:gd name="connsiteX1" fmla="*/ 8718 w 10000"/>
                <a:gd name="connsiteY1" fmla="*/ 9350 h 9693"/>
                <a:gd name="connsiteX2" fmla="*/ 6588 w 10000"/>
                <a:gd name="connsiteY2" fmla="*/ 9567 h 9693"/>
                <a:gd name="connsiteX3" fmla="*/ 4900 w 10000"/>
                <a:gd name="connsiteY3" fmla="*/ 9478 h 9693"/>
                <a:gd name="connsiteX4" fmla="*/ 1828 w 10000"/>
                <a:gd name="connsiteY4" fmla="*/ 9693 h 9693"/>
                <a:gd name="connsiteX5" fmla="*/ 812 w 10000"/>
                <a:gd name="connsiteY5" fmla="*/ 9412 h 9693"/>
                <a:gd name="connsiteX6" fmla="*/ 36 w 10000"/>
                <a:gd name="connsiteY6" fmla="*/ 8002 h 9693"/>
                <a:gd name="connsiteX7" fmla="*/ 57 w 10000"/>
                <a:gd name="connsiteY7" fmla="*/ 2725 h 9693"/>
                <a:gd name="connsiteX8" fmla="*/ 569 w 10000"/>
                <a:gd name="connsiteY8" fmla="*/ 1470 h 9693"/>
                <a:gd name="connsiteX9" fmla="*/ 915 w 10000"/>
                <a:gd name="connsiteY9" fmla="*/ 1182 h 9693"/>
                <a:gd name="connsiteX10" fmla="*/ 1496 w 10000"/>
                <a:gd name="connsiteY10" fmla="*/ 1207 h 9693"/>
                <a:gd name="connsiteX11" fmla="*/ 1999 w 10000"/>
                <a:gd name="connsiteY11" fmla="*/ 1908 h 9693"/>
                <a:gd name="connsiteX12" fmla="*/ 2265 w 10000"/>
                <a:gd name="connsiteY12" fmla="*/ 2457 h 9693"/>
                <a:gd name="connsiteX13" fmla="*/ 2636 w 10000"/>
                <a:gd name="connsiteY13" fmla="*/ 2964 h 9693"/>
                <a:gd name="connsiteX14" fmla="*/ 3803 w 10000"/>
                <a:gd name="connsiteY14" fmla="*/ 3796 h 9693"/>
                <a:gd name="connsiteX15" fmla="*/ 6017 w 10000"/>
                <a:gd name="connsiteY15" fmla="*/ 3677 h 9693"/>
                <a:gd name="connsiteX16" fmla="*/ 7062 w 10000"/>
                <a:gd name="connsiteY16" fmla="*/ 2548 h 9693"/>
                <a:gd name="connsiteX17" fmla="*/ 7944 w 10000"/>
                <a:gd name="connsiteY17" fmla="*/ 52 h 9693"/>
                <a:gd name="connsiteX18" fmla="*/ 8932 w 10000"/>
                <a:gd name="connsiteY18" fmla="*/ 755 h 9693"/>
                <a:gd name="connsiteX19" fmla="*/ 9865 w 10000"/>
                <a:gd name="connsiteY19" fmla="*/ 893 h 9693"/>
                <a:gd name="connsiteX20" fmla="*/ 9977 w 10000"/>
                <a:gd name="connsiteY20" fmla="*/ 3494 h 9693"/>
                <a:gd name="connsiteX21" fmla="*/ 9993 w 10000"/>
                <a:gd name="connsiteY21" fmla="*/ 7435 h 9693"/>
                <a:gd name="connsiteX22" fmla="*/ 9782 w 10000"/>
                <a:gd name="connsiteY22" fmla="*/ 8539 h 9693"/>
                <a:gd name="connsiteX0" fmla="*/ 9782 w 10067"/>
                <a:gd name="connsiteY0" fmla="*/ 8808 h 9999"/>
                <a:gd name="connsiteX1" fmla="*/ 8718 w 10067"/>
                <a:gd name="connsiteY1" fmla="*/ 9645 h 9999"/>
                <a:gd name="connsiteX2" fmla="*/ 6588 w 10067"/>
                <a:gd name="connsiteY2" fmla="*/ 9869 h 9999"/>
                <a:gd name="connsiteX3" fmla="*/ 4900 w 10067"/>
                <a:gd name="connsiteY3" fmla="*/ 9777 h 9999"/>
                <a:gd name="connsiteX4" fmla="*/ 1828 w 10067"/>
                <a:gd name="connsiteY4" fmla="*/ 9999 h 9999"/>
                <a:gd name="connsiteX5" fmla="*/ 812 w 10067"/>
                <a:gd name="connsiteY5" fmla="*/ 9709 h 9999"/>
                <a:gd name="connsiteX6" fmla="*/ 36 w 10067"/>
                <a:gd name="connsiteY6" fmla="*/ 8254 h 9999"/>
                <a:gd name="connsiteX7" fmla="*/ 57 w 10067"/>
                <a:gd name="connsiteY7" fmla="*/ 2810 h 9999"/>
                <a:gd name="connsiteX8" fmla="*/ 569 w 10067"/>
                <a:gd name="connsiteY8" fmla="*/ 1516 h 9999"/>
                <a:gd name="connsiteX9" fmla="*/ 915 w 10067"/>
                <a:gd name="connsiteY9" fmla="*/ 1218 h 9999"/>
                <a:gd name="connsiteX10" fmla="*/ 1496 w 10067"/>
                <a:gd name="connsiteY10" fmla="*/ 1244 h 9999"/>
                <a:gd name="connsiteX11" fmla="*/ 1999 w 10067"/>
                <a:gd name="connsiteY11" fmla="*/ 1967 h 9999"/>
                <a:gd name="connsiteX12" fmla="*/ 2265 w 10067"/>
                <a:gd name="connsiteY12" fmla="*/ 2534 h 9999"/>
                <a:gd name="connsiteX13" fmla="*/ 2636 w 10067"/>
                <a:gd name="connsiteY13" fmla="*/ 3057 h 9999"/>
                <a:gd name="connsiteX14" fmla="*/ 3803 w 10067"/>
                <a:gd name="connsiteY14" fmla="*/ 3915 h 9999"/>
                <a:gd name="connsiteX15" fmla="*/ 6017 w 10067"/>
                <a:gd name="connsiteY15" fmla="*/ 3792 h 9999"/>
                <a:gd name="connsiteX16" fmla="*/ 7062 w 10067"/>
                <a:gd name="connsiteY16" fmla="*/ 2628 h 9999"/>
                <a:gd name="connsiteX17" fmla="*/ 7944 w 10067"/>
                <a:gd name="connsiteY17" fmla="*/ 53 h 9999"/>
                <a:gd name="connsiteX18" fmla="*/ 8932 w 10067"/>
                <a:gd name="connsiteY18" fmla="*/ 778 h 9999"/>
                <a:gd name="connsiteX19" fmla="*/ 9977 w 10067"/>
                <a:gd name="connsiteY19" fmla="*/ 3604 h 9999"/>
                <a:gd name="connsiteX20" fmla="*/ 9993 w 10067"/>
                <a:gd name="connsiteY20" fmla="*/ 7669 h 9999"/>
                <a:gd name="connsiteX21" fmla="*/ 9782 w 10067"/>
                <a:gd name="connsiteY21" fmla="*/ 8808 h 9999"/>
                <a:gd name="connsiteX0" fmla="*/ 9717 w 9961"/>
                <a:gd name="connsiteY0" fmla="*/ 8786 h 9977"/>
                <a:gd name="connsiteX1" fmla="*/ 8660 w 9961"/>
                <a:gd name="connsiteY1" fmla="*/ 9623 h 9977"/>
                <a:gd name="connsiteX2" fmla="*/ 6544 w 9961"/>
                <a:gd name="connsiteY2" fmla="*/ 9847 h 9977"/>
                <a:gd name="connsiteX3" fmla="*/ 4867 w 9961"/>
                <a:gd name="connsiteY3" fmla="*/ 9755 h 9977"/>
                <a:gd name="connsiteX4" fmla="*/ 1816 w 9961"/>
                <a:gd name="connsiteY4" fmla="*/ 9977 h 9977"/>
                <a:gd name="connsiteX5" fmla="*/ 807 w 9961"/>
                <a:gd name="connsiteY5" fmla="*/ 9687 h 9977"/>
                <a:gd name="connsiteX6" fmla="*/ 36 w 9961"/>
                <a:gd name="connsiteY6" fmla="*/ 8232 h 9977"/>
                <a:gd name="connsiteX7" fmla="*/ 57 w 9961"/>
                <a:gd name="connsiteY7" fmla="*/ 2787 h 9977"/>
                <a:gd name="connsiteX8" fmla="*/ 565 w 9961"/>
                <a:gd name="connsiteY8" fmla="*/ 1493 h 9977"/>
                <a:gd name="connsiteX9" fmla="*/ 909 w 9961"/>
                <a:gd name="connsiteY9" fmla="*/ 1195 h 9977"/>
                <a:gd name="connsiteX10" fmla="*/ 1486 w 9961"/>
                <a:gd name="connsiteY10" fmla="*/ 1221 h 9977"/>
                <a:gd name="connsiteX11" fmla="*/ 1986 w 9961"/>
                <a:gd name="connsiteY11" fmla="*/ 1944 h 9977"/>
                <a:gd name="connsiteX12" fmla="*/ 2250 w 9961"/>
                <a:gd name="connsiteY12" fmla="*/ 2511 h 9977"/>
                <a:gd name="connsiteX13" fmla="*/ 2618 w 9961"/>
                <a:gd name="connsiteY13" fmla="*/ 3034 h 9977"/>
                <a:gd name="connsiteX14" fmla="*/ 3778 w 9961"/>
                <a:gd name="connsiteY14" fmla="*/ 3892 h 9977"/>
                <a:gd name="connsiteX15" fmla="*/ 5977 w 9961"/>
                <a:gd name="connsiteY15" fmla="*/ 3769 h 9977"/>
                <a:gd name="connsiteX16" fmla="*/ 7015 w 9961"/>
                <a:gd name="connsiteY16" fmla="*/ 2605 h 9977"/>
                <a:gd name="connsiteX17" fmla="*/ 7891 w 9961"/>
                <a:gd name="connsiteY17" fmla="*/ 30 h 9977"/>
                <a:gd name="connsiteX18" fmla="*/ 9423 w 9961"/>
                <a:gd name="connsiteY18" fmla="*/ 1518 h 9977"/>
                <a:gd name="connsiteX19" fmla="*/ 9911 w 9961"/>
                <a:gd name="connsiteY19" fmla="*/ 3581 h 9977"/>
                <a:gd name="connsiteX20" fmla="*/ 9926 w 9961"/>
                <a:gd name="connsiteY20" fmla="*/ 7647 h 9977"/>
                <a:gd name="connsiteX21" fmla="*/ 9717 w 9961"/>
                <a:gd name="connsiteY21" fmla="*/ 8786 h 9977"/>
                <a:gd name="connsiteX0" fmla="*/ 9755 w 10000"/>
                <a:gd name="connsiteY0" fmla="*/ 7608 h 8802"/>
                <a:gd name="connsiteX1" fmla="*/ 8694 w 10000"/>
                <a:gd name="connsiteY1" fmla="*/ 8447 h 8802"/>
                <a:gd name="connsiteX2" fmla="*/ 6570 w 10000"/>
                <a:gd name="connsiteY2" fmla="*/ 8672 h 8802"/>
                <a:gd name="connsiteX3" fmla="*/ 4886 w 10000"/>
                <a:gd name="connsiteY3" fmla="*/ 8579 h 8802"/>
                <a:gd name="connsiteX4" fmla="*/ 1823 w 10000"/>
                <a:gd name="connsiteY4" fmla="*/ 8802 h 8802"/>
                <a:gd name="connsiteX5" fmla="*/ 810 w 10000"/>
                <a:gd name="connsiteY5" fmla="*/ 8511 h 8802"/>
                <a:gd name="connsiteX6" fmla="*/ 36 w 10000"/>
                <a:gd name="connsiteY6" fmla="*/ 7053 h 8802"/>
                <a:gd name="connsiteX7" fmla="*/ 57 w 10000"/>
                <a:gd name="connsiteY7" fmla="*/ 1595 h 8802"/>
                <a:gd name="connsiteX8" fmla="*/ 567 w 10000"/>
                <a:gd name="connsiteY8" fmla="*/ 298 h 8802"/>
                <a:gd name="connsiteX9" fmla="*/ 913 w 10000"/>
                <a:gd name="connsiteY9" fmla="*/ 0 h 8802"/>
                <a:gd name="connsiteX10" fmla="*/ 1492 w 10000"/>
                <a:gd name="connsiteY10" fmla="*/ 26 h 8802"/>
                <a:gd name="connsiteX11" fmla="*/ 1994 w 10000"/>
                <a:gd name="connsiteY11" fmla="*/ 750 h 8802"/>
                <a:gd name="connsiteX12" fmla="*/ 2259 w 10000"/>
                <a:gd name="connsiteY12" fmla="*/ 1319 h 8802"/>
                <a:gd name="connsiteX13" fmla="*/ 2628 w 10000"/>
                <a:gd name="connsiteY13" fmla="*/ 1843 h 8802"/>
                <a:gd name="connsiteX14" fmla="*/ 3793 w 10000"/>
                <a:gd name="connsiteY14" fmla="*/ 2703 h 8802"/>
                <a:gd name="connsiteX15" fmla="*/ 6000 w 10000"/>
                <a:gd name="connsiteY15" fmla="*/ 2580 h 8802"/>
                <a:gd name="connsiteX16" fmla="*/ 7042 w 10000"/>
                <a:gd name="connsiteY16" fmla="*/ 1413 h 8802"/>
                <a:gd name="connsiteX17" fmla="*/ 8041 w 10000"/>
                <a:gd name="connsiteY17" fmla="*/ 362 h 8802"/>
                <a:gd name="connsiteX18" fmla="*/ 9460 w 10000"/>
                <a:gd name="connsiteY18" fmla="*/ 323 h 8802"/>
                <a:gd name="connsiteX19" fmla="*/ 9950 w 10000"/>
                <a:gd name="connsiteY19" fmla="*/ 2391 h 8802"/>
                <a:gd name="connsiteX20" fmla="*/ 9965 w 10000"/>
                <a:gd name="connsiteY20" fmla="*/ 6467 h 8802"/>
                <a:gd name="connsiteX21" fmla="*/ 9755 w 10000"/>
                <a:gd name="connsiteY21" fmla="*/ 7608 h 8802"/>
                <a:gd name="connsiteX0" fmla="*/ 9755 w 10000"/>
                <a:gd name="connsiteY0" fmla="*/ 8643 h 10000"/>
                <a:gd name="connsiteX1" fmla="*/ 8694 w 10000"/>
                <a:gd name="connsiteY1" fmla="*/ 9597 h 10000"/>
                <a:gd name="connsiteX2" fmla="*/ 6570 w 10000"/>
                <a:gd name="connsiteY2" fmla="*/ 9852 h 10000"/>
                <a:gd name="connsiteX3" fmla="*/ 4886 w 10000"/>
                <a:gd name="connsiteY3" fmla="*/ 9747 h 10000"/>
                <a:gd name="connsiteX4" fmla="*/ 1823 w 10000"/>
                <a:gd name="connsiteY4" fmla="*/ 10000 h 10000"/>
                <a:gd name="connsiteX5" fmla="*/ 810 w 10000"/>
                <a:gd name="connsiteY5" fmla="*/ 9669 h 10000"/>
                <a:gd name="connsiteX6" fmla="*/ 36 w 10000"/>
                <a:gd name="connsiteY6" fmla="*/ 8013 h 10000"/>
                <a:gd name="connsiteX7" fmla="*/ 57 w 10000"/>
                <a:gd name="connsiteY7" fmla="*/ 1812 h 10000"/>
                <a:gd name="connsiteX8" fmla="*/ 567 w 10000"/>
                <a:gd name="connsiteY8" fmla="*/ 339 h 10000"/>
                <a:gd name="connsiteX9" fmla="*/ 913 w 10000"/>
                <a:gd name="connsiteY9" fmla="*/ 0 h 10000"/>
                <a:gd name="connsiteX10" fmla="*/ 1492 w 10000"/>
                <a:gd name="connsiteY10" fmla="*/ 30 h 10000"/>
                <a:gd name="connsiteX11" fmla="*/ 1994 w 10000"/>
                <a:gd name="connsiteY11" fmla="*/ 852 h 10000"/>
                <a:gd name="connsiteX12" fmla="*/ 2259 w 10000"/>
                <a:gd name="connsiteY12" fmla="*/ 1499 h 10000"/>
                <a:gd name="connsiteX13" fmla="*/ 2628 w 10000"/>
                <a:gd name="connsiteY13" fmla="*/ 2094 h 10000"/>
                <a:gd name="connsiteX14" fmla="*/ 3793 w 10000"/>
                <a:gd name="connsiteY14" fmla="*/ 3071 h 10000"/>
                <a:gd name="connsiteX15" fmla="*/ 6000 w 10000"/>
                <a:gd name="connsiteY15" fmla="*/ 2931 h 10000"/>
                <a:gd name="connsiteX16" fmla="*/ 7042 w 10000"/>
                <a:gd name="connsiteY16" fmla="*/ 1605 h 10000"/>
                <a:gd name="connsiteX17" fmla="*/ 8041 w 10000"/>
                <a:gd name="connsiteY17" fmla="*/ 411 h 10000"/>
                <a:gd name="connsiteX18" fmla="*/ 9460 w 10000"/>
                <a:gd name="connsiteY18" fmla="*/ 367 h 10000"/>
                <a:gd name="connsiteX19" fmla="*/ 9950 w 10000"/>
                <a:gd name="connsiteY19" fmla="*/ 2716 h 10000"/>
                <a:gd name="connsiteX20" fmla="*/ 9965 w 10000"/>
                <a:gd name="connsiteY20" fmla="*/ 7347 h 10000"/>
                <a:gd name="connsiteX21" fmla="*/ 9755 w 10000"/>
                <a:gd name="connsiteY21" fmla="*/ 8643 h 10000"/>
                <a:gd name="connsiteX0" fmla="*/ 9755 w 10000"/>
                <a:gd name="connsiteY0" fmla="*/ 8643 h 10000"/>
                <a:gd name="connsiteX1" fmla="*/ 8694 w 10000"/>
                <a:gd name="connsiteY1" fmla="*/ 9597 h 10000"/>
                <a:gd name="connsiteX2" fmla="*/ 6570 w 10000"/>
                <a:gd name="connsiteY2" fmla="*/ 9852 h 10000"/>
                <a:gd name="connsiteX3" fmla="*/ 4886 w 10000"/>
                <a:gd name="connsiteY3" fmla="*/ 9747 h 10000"/>
                <a:gd name="connsiteX4" fmla="*/ 1823 w 10000"/>
                <a:gd name="connsiteY4" fmla="*/ 10000 h 10000"/>
                <a:gd name="connsiteX5" fmla="*/ 810 w 10000"/>
                <a:gd name="connsiteY5" fmla="*/ 9669 h 10000"/>
                <a:gd name="connsiteX6" fmla="*/ 36 w 10000"/>
                <a:gd name="connsiteY6" fmla="*/ 8013 h 10000"/>
                <a:gd name="connsiteX7" fmla="*/ 57 w 10000"/>
                <a:gd name="connsiteY7" fmla="*/ 1812 h 10000"/>
                <a:gd name="connsiteX8" fmla="*/ 567 w 10000"/>
                <a:gd name="connsiteY8" fmla="*/ 339 h 10000"/>
                <a:gd name="connsiteX9" fmla="*/ 913 w 10000"/>
                <a:gd name="connsiteY9" fmla="*/ 0 h 10000"/>
                <a:gd name="connsiteX10" fmla="*/ 1492 w 10000"/>
                <a:gd name="connsiteY10" fmla="*/ 30 h 10000"/>
                <a:gd name="connsiteX11" fmla="*/ 1994 w 10000"/>
                <a:gd name="connsiteY11" fmla="*/ 852 h 10000"/>
                <a:gd name="connsiteX12" fmla="*/ 2259 w 10000"/>
                <a:gd name="connsiteY12" fmla="*/ 1499 h 10000"/>
                <a:gd name="connsiteX13" fmla="*/ 2628 w 10000"/>
                <a:gd name="connsiteY13" fmla="*/ 2094 h 10000"/>
                <a:gd name="connsiteX14" fmla="*/ 3793 w 10000"/>
                <a:gd name="connsiteY14" fmla="*/ 3071 h 10000"/>
                <a:gd name="connsiteX15" fmla="*/ 6000 w 10000"/>
                <a:gd name="connsiteY15" fmla="*/ 2931 h 10000"/>
                <a:gd name="connsiteX16" fmla="*/ 7118 w 10000"/>
                <a:gd name="connsiteY16" fmla="*/ 1739 h 10000"/>
                <a:gd name="connsiteX17" fmla="*/ 8041 w 10000"/>
                <a:gd name="connsiteY17" fmla="*/ 411 h 10000"/>
                <a:gd name="connsiteX18" fmla="*/ 9460 w 10000"/>
                <a:gd name="connsiteY18" fmla="*/ 367 h 10000"/>
                <a:gd name="connsiteX19" fmla="*/ 9950 w 10000"/>
                <a:gd name="connsiteY19" fmla="*/ 2716 h 10000"/>
                <a:gd name="connsiteX20" fmla="*/ 9965 w 10000"/>
                <a:gd name="connsiteY20" fmla="*/ 7347 h 10000"/>
                <a:gd name="connsiteX21" fmla="*/ 9755 w 10000"/>
                <a:gd name="connsiteY21" fmla="*/ 8643 h 10000"/>
                <a:gd name="connsiteX0" fmla="*/ 9755 w 10000"/>
                <a:gd name="connsiteY0" fmla="*/ 8643 h 10000"/>
                <a:gd name="connsiteX1" fmla="*/ 8694 w 10000"/>
                <a:gd name="connsiteY1" fmla="*/ 9597 h 10000"/>
                <a:gd name="connsiteX2" fmla="*/ 6570 w 10000"/>
                <a:gd name="connsiteY2" fmla="*/ 9852 h 10000"/>
                <a:gd name="connsiteX3" fmla="*/ 4886 w 10000"/>
                <a:gd name="connsiteY3" fmla="*/ 9747 h 10000"/>
                <a:gd name="connsiteX4" fmla="*/ 1823 w 10000"/>
                <a:gd name="connsiteY4" fmla="*/ 10000 h 10000"/>
                <a:gd name="connsiteX5" fmla="*/ 810 w 10000"/>
                <a:gd name="connsiteY5" fmla="*/ 9669 h 10000"/>
                <a:gd name="connsiteX6" fmla="*/ 36 w 10000"/>
                <a:gd name="connsiteY6" fmla="*/ 8013 h 10000"/>
                <a:gd name="connsiteX7" fmla="*/ 57 w 10000"/>
                <a:gd name="connsiteY7" fmla="*/ 1812 h 10000"/>
                <a:gd name="connsiteX8" fmla="*/ 567 w 10000"/>
                <a:gd name="connsiteY8" fmla="*/ 339 h 10000"/>
                <a:gd name="connsiteX9" fmla="*/ 913 w 10000"/>
                <a:gd name="connsiteY9" fmla="*/ 0 h 10000"/>
                <a:gd name="connsiteX10" fmla="*/ 1492 w 10000"/>
                <a:gd name="connsiteY10" fmla="*/ 30 h 10000"/>
                <a:gd name="connsiteX11" fmla="*/ 1994 w 10000"/>
                <a:gd name="connsiteY11" fmla="*/ 852 h 10000"/>
                <a:gd name="connsiteX12" fmla="*/ 2259 w 10000"/>
                <a:gd name="connsiteY12" fmla="*/ 1499 h 10000"/>
                <a:gd name="connsiteX13" fmla="*/ 2628 w 10000"/>
                <a:gd name="connsiteY13" fmla="*/ 2094 h 10000"/>
                <a:gd name="connsiteX14" fmla="*/ 3793 w 10000"/>
                <a:gd name="connsiteY14" fmla="*/ 3071 h 10000"/>
                <a:gd name="connsiteX15" fmla="*/ 6000 w 10000"/>
                <a:gd name="connsiteY15" fmla="*/ 2931 h 10000"/>
                <a:gd name="connsiteX16" fmla="*/ 7118 w 10000"/>
                <a:gd name="connsiteY16" fmla="*/ 1739 h 10000"/>
                <a:gd name="connsiteX17" fmla="*/ 8041 w 10000"/>
                <a:gd name="connsiteY17" fmla="*/ 411 h 10000"/>
                <a:gd name="connsiteX18" fmla="*/ 9460 w 10000"/>
                <a:gd name="connsiteY18" fmla="*/ 367 h 10000"/>
                <a:gd name="connsiteX19" fmla="*/ 9950 w 10000"/>
                <a:gd name="connsiteY19" fmla="*/ 2716 h 10000"/>
                <a:gd name="connsiteX20" fmla="*/ 9965 w 10000"/>
                <a:gd name="connsiteY20" fmla="*/ 7347 h 10000"/>
                <a:gd name="connsiteX21" fmla="*/ 9755 w 10000"/>
                <a:gd name="connsiteY21" fmla="*/ 8643 h 10000"/>
                <a:gd name="connsiteX0" fmla="*/ 9755 w 10000"/>
                <a:gd name="connsiteY0" fmla="*/ 8643 h 10000"/>
                <a:gd name="connsiteX1" fmla="*/ 8694 w 10000"/>
                <a:gd name="connsiteY1" fmla="*/ 9597 h 10000"/>
                <a:gd name="connsiteX2" fmla="*/ 6570 w 10000"/>
                <a:gd name="connsiteY2" fmla="*/ 9852 h 10000"/>
                <a:gd name="connsiteX3" fmla="*/ 4886 w 10000"/>
                <a:gd name="connsiteY3" fmla="*/ 9747 h 10000"/>
                <a:gd name="connsiteX4" fmla="*/ 1823 w 10000"/>
                <a:gd name="connsiteY4" fmla="*/ 10000 h 10000"/>
                <a:gd name="connsiteX5" fmla="*/ 810 w 10000"/>
                <a:gd name="connsiteY5" fmla="*/ 9669 h 10000"/>
                <a:gd name="connsiteX6" fmla="*/ 36 w 10000"/>
                <a:gd name="connsiteY6" fmla="*/ 8013 h 10000"/>
                <a:gd name="connsiteX7" fmla="*/ 57 w 10000"/>
                <a:gd name="connsiteY7" fmla="*/ 1812 h 10000"/>
                <a:gd name="connsiteX8" fmla="*/ 567 w 10000"/>
                <a:gd name="connsiteY8" fmla="*/ 339 h 10000"/>
                <a:gd name="connsiteX9" fmla="*/ 913 w 10000"/>
                <a:gd name="connsiteY9" fmla="*/ 0 h 10000"/>
                <a:gd name="connsiteX10" fmla="*/ 1492 w 10000"/>
                <a:gd name="connsiteY10" fmla="*/ 30 h 10000"/>
                <a:gd name="connsiteX11" fmla="*/ 1994 w 10000"/>
                <a:gd name="connsiteY11" fmla="*/ 852 h 10000"/>
                <a:gd name="connsiteX12" fmla="*/ 2259 w 10000"/>
                <a:gd name="connsiteY12" fmla="*/ 1499 h 10000"/>
                <a:gd name="connsiteX13" fmla="*/ 2628 w 10000"/>
                <a:gd name="connsiteY13" fmla="*/ 2094 h 10000"/>
                <a:gd name="connsiteX14" fmla="*/ 3793 w 10000"/>
                <a:gd name="connsiteY14" fmla="*/ 3071 h 10000"/>
                <a:gd name="connsiteX15" fmla="*/ 6000 w 10000"/>
                <a:gd name="connsiteY15" fmla="*/ 2931 h 10000"/>
                <a:gd name="connsiteX16" fmla="*/ 7118 w 10000"/>
                <a:gd name="connsiteY16" fmla="*/ 1739 h 10000"/>
                <a:gd name="connsiteX17" fmla="*/ 8030 w 10000"/>
                <a:gd name="connsiteY17" fmla="*/ 411 h 10000"/>
                <a:gd name="connsiteX18" fmla="*/ 9460 w 10000"/>
                <a:gd name="connsiteY18" fmla="*/ 367 h 10000"/>
                <a:gd name="connsiteX19" fmla="*/ 9950 w 10000"/>
                <a:gd name="connsiteY19" fmla="*/ 2716 h 10000"/>
                <a:gd name="connsiteX20" fmla="*/ 9965 w 10000"/>
                <a:gd name="connsiteY20" fmla="*/ 7347 h 10000"/>
                <a:gd name="connsiteX21" fmla="*/ 9755 w 10000"/>
                <a:gd name="connsiteY21" fmla="*/ 8643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000" h="10000">
                  <a:moveTo>
                    <a:pt x="9755" y="8643"/>
                  </a:moveTo>
                  <a:cubicBezTo>
                    <a:pt x="9647" y="9029"/>
                    <a:pt x="9224" y="9396"/>
                    <a:pt x="8694" y="9597"/>
                  </a:cubicBezTo>
                  <a:cubicBezTo>
                    <a:pt x="8164" y="9799"/>
                    <a:pt x="7278" y="9859"/>
                    <a:pt x="6570" y="9852"/>
                  </a:cubicBezTo>
                  <a:cubicBezTo>
                    <a:pt x="6138" y="9823"/>
                    <a:pt x="5677" y="9723"/>
                    <a:pt x="4886" y="9747"/>
                  </a:cubicBezTo>
                  <a:cubicBezTo>
                    <a:pt x="4096" y="9773"/>
                    <a:pt x="2502" y="10014"/>
                    <a:pt x="1823" y="10000"/>
                  </a:cubicBezTo>
                  <a:cubicBezTo>
                    <a:pt x="1142" y="9988"/>
                    <a:pt x="1192" y="9825"/>
                    <a:pt x="810" y="9669"/>
                  </a:cubicBezTo>
                  <a:cubicBezTo>
                    <a:pt x="549" y="9354"/>
                    <a:pt x="199" y="9341"/>
                    <a:pt x="36" y="8013"/>
                  </a:cubicBezTo>
                  <a:cubicBezTo>
                    <a:pt x="23" y="6905"/>
                    <a:pt x="-48" y="3088"/>
                    <a:pt x="57" y="1812"/>
                  </a:cubicBezTo>
                  <a:cubicBezTo>
                    <a:pt x="162" y="1142"/>
                    <a:pt x="438" y="520"/>
                    <a:pt x="567" y="339"/>
                  </a:cubicBezTo>
                  <a:cubicBezTo>
                    <a:pt x="676" y="203"/>
                    <a:pt x="790" y="93"/>
                    <a:pt x="913" y="0"/>
                  </a:cubicBezTo>
                  <a:cubicBezTo>
                    <a:pt x="1103" y="11"/>
                    <a:pt x="1298" y="6"/>
                    <a:pt x="1492" y="30"/>
                  </a:cubicBezTo>
                  <a:cubicBezTo>
                    <a:pt x="1676" y="170"/>
                    <a:pt x="1863" y="609"/>
                    <a:pt x="1994" y="852"/>
                  </a:cubicBezTo>
                  <a:cubicBezTo>
                    <a:pt x="2049" y="992"/>
                    <a:pt x="2193" y="1324"/>
                    <a:pt x="2259" y="1499"/>
                  </a:cubicBezTo>
                  <a:cubicBezTo>
                    <a:pt x="2360" y="1712"/>
                    <a:pt x="2522" y="1904"/>
                    <a:pt x="2628" y="2094"/>
                  </a:cubicBezTo>
                  <a:cubicBezTo>
                    <a:pt x="2923" y="2379"/>
                    <a:pt x="3231" y="2931"/>
                    <a:pt x="3793" y="3071"/>
                  </a:cubicBezTo>
                  <a:cubicBezTo>
                    <a:pt x="4354" y="3211"/>
                    <a:pt x="5485" y="3270"/>
                    <a:pt x="6000" y="2931"/>
                  </a:cubicBezTo>
                  <a:cubicBezTo>
                    <a:pt x="6161" y="2778"/>
                    <a:pt x="6816" y="2596"/>
                    <a:pt x="7118" y="1739"/>
                  </a:cubicBezTo>
                  <a:cubicBezTo>
                    <a:pt x="7429" y="1160"/>
                    <a:pt x="7612" y="960"/>
                    <a:pt x="8030" y="411"/>
                  </a:cubicBezTo>
                  <a:cubicBezTo>
                    <a:pt x="8274" y="110"/>
                    <a:pt x="9148" y="157"/>
                    <a:pt x="9460" y="367"/>
                  </a:cubicBezTo>
                  <a:cubicBezTo>
                    <a:pt x="9797" y="1042"/>
                    <a:pt x="9865" y="1554"/>
                    <a:pt x="9950" y="2716"/>
                  </a:cubicBezTo>
                  <a:cubicBezTo>
                    <a:pt x="10034" y="3880"/>
                    <a:pt x="9995" y="6361"/>
                    <a:pt x="9965" y="7347"/>
                  </a:cubicBezTo>
                  <a:cubicBezTo>
                    <a:pt x="9936" y="8336"/>
                    <a:pt x="9863" y="8262"/>
                    <a:pt x="9755" y="8643"/>
                  </a:cubicBezTo>
                  <a:close/>
                </a:path>
              </a:pathLst>
            </a:custGeom>
            <a:noFill/>
            <a:ln w="57150" cmpd="sng">
              <a:pattFill prst="pct50">
                <a:fgClr>
                  <a:srgbClr val="3366FF"/>
                </a:fgClr>
                <a:bgClr>
                  <a:srgbClr val="FFFFFF"/>
                </a:bgClr>
              </a:patt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2055" y="2402"/>
              <a:ext cx="12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t-EE" altLang="en-US" b="1" i="1" dirty="0" smtClean="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Digitaalsüsteem</a:t>
              </a:r>
              <a:endParaRPr lang="et-EE" altLang="en-US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48" name="Group 2"/>
          <p:cNvGrpSpPr>
            <a:grpSpLocks/>
          </p:cNvGrpSpPr>
          <p:nvPr/>
        </p:nvGrpSpPr>
        <p:grpSpPr bwMode="auto">
          <a:xfrm>
            <a:off x="1074738" y="3135313"/>
            <a:ext cx="7213600" cy="3228975"/>
            <a:chOff x="679" y="1275"/>
            <a:chExt cx="4544" cy="2550"/>
          </a:xfrm>
        </p:grpSpPr>
        <p:sp>
          <p:nvSpPr>
            <p:cNvPr id="49" name="Freeform 3"/>
            <p:cNvSpPr>
              <a:spLocks/>
            </p:cNvSpPr>
            <p:nvPr/>
          </p:nvSpPr>
          <p:spPr bwMode="auto">
            <a:xfrm>
              <a:off x="679" y="1275"/>
              <a:ext cx="4544" cy="2550"/>
            </a:xfrm>
            <a:custGeom>
              <a:avLst/>
              <a:gdLst>
                <a:gd name="T0" fmla="*/ 4584 w 5079"/>
                <a:gd name="T1" fmla="*/ 2047 h 2265"/>
                <a:gd name="T2" fmla="*/ 4468 w 5079"/>
                <a:gd name="T3" fmla="*/ 2092 h 2265"/>
                <a:gd name="T4" fmla="*/ 4343 w 5079"/>
                <a:gd name="T5" fmla="*/ 2109 h 2265"/>
                <a:gd name="T6" fmla="*/ 4120 w 5079"/>
                <a:gd name="T7" fmla="*/ 2142 h 2265"/>
                <a:gd name="T8" fmla="*/ 3163 w 5079"/>
                <a:gd name="T9" fmla="*/ 2176 h 2265"/>
                <a:gd name="T10" fmla="*/ 2501 w 5079"/>
                <a:gd name="T11" fmla="*/ 2220 h 2265"/>
                <a:gd name="T12" fmla="*/ 1233 w 5079"/>
                <a:gd name="T13" fmla="*/ 2187 h 2265"/>
                <a:gd name="T14" fmla="*/ 1107 w 5079"/>
                <a:gd name="T15" fmla="*/ 2170 h 2265"/>
                <a:gd name="T16" fmla="*/ 961 w 5079"/>
                <a:gd name="T17" fmla="*/ 2148 h 2265"/>
                <a:gd name="T18" fmla="*/ 714 w 5079"/>
                <a:gd name="T19" fmla="*/ 2103 h 2265"/>
                <a:gd name="T20" fmla="*/ 582 w 5079"/>
                <a:gd name="T21" fmla="*/ 2053 h 2265"/>
                <a:gd name="T22" fmla="*/ 404 w 5079"/>
                <a:gd name="T23" fmla="*/ 1941 h 2265"/>
                <a:gd name="T24" fmla="*/ 317 w 5079"/>
                <a:gd name="T25" fmla="*/ 1818 h 2265"/>
                <a:gd name="T26" fmla="*/ 261 w 5079"/>
                <a:gd name="T27" fmla="*/ 1734 h 2265"/>
                <a:gd name="T28" fmla="*/ 194 w 5079"/>
                <a:gd name="T29" fmla="*/ 1622 h 2265"/>
                <a:gd name="T30" fmla="*/ 147 w 5079"/>
                <a:gd name="T31" fmla="*/ 1493 h 2265"/>
                <a:gd name="T32" fmla="*/ 85 w 5079"/>
                <a:gd name="T33" fmla="*/ 1259 h 2265"/>
                <a:gd name="T34" fmla="*/ 44 w 5079"/>
                <a:gd name="T35" fmla="*/ 1080 h 2265"/>
                <a:gd name="T36" fmla="*/ 60 w 5079"/>
                <a:gd name="T37" fmla="*/ 671 h 2265"/>
                <a:gd name="T38" fmla="*/ 153 w 5079"/>
                <a:gd name="T39" fmla="*/ 515 h 2265"/>
                <a:gd name="T40" fmla="*/ 256 w 5079"/>
                <a:gd name="T41" fmla="*/ 375 h 2265"/>
                <a:gd name="T42" fmla="*/ 353 w 5079"/>
                <a:gd name="T43" fmla="*/ 241 h 2265"/>
                <a:gd name="T44" fmla="*/ 546 w 5079"/>
                <a:gd name="T45" fmla="*/ 73 h 2265"/>
                <a:gd name="T46" fmla="*/ 700 w 5079"/>
                <a:gd name="T47" fmla="*/ 0 h 2265"/>
                <a:gd name="T48" fmla="*/ 961 w 5079"/>
                <a:gd name="T49" fmla="*/ 6 h 2265"/>
                <a:gd name="T50" fmla="*/ 1185 w 5079"/>
                <a:gd name="T51" fmla="*/ 185 h 2265"/>
                <a:gd name="T52" fmla="*/ 1306 w 5079"/>
                <a:gd name="T53" fmla="*/ 325 h 2265"/>
                <a:gd name="T54" fmla="*/ 1448 w 5079"/>
                <a:gd name="T55" fmla="*/ 464 h 2265"/>
                <a:gd name="T56" fmla="*/ 1595 w 5079"/>
                <a:gd name="T57" fmla="*/ 576 h 2265"/>
                <a:gd name="T58" fmla="*/ 1694 w 5079"/>
                <a:gd name="T59" fmla="*/ 649 h 2265"/>
                <a:gd name="T60" fmla="*/ 1797 w 5079"/>
                <a:gd name="T61" fmla="*/ 711 h 2265"/>
                <a:gd name="T62" fmla="*/ 1950 w 5079"/>
                <a:gd name="T63" fmla="*/ 738 h 2265"/>
                <a:gd name="T64" fmla="*/ 2464 w 5079"/>
                <a:gd name="T65" fmla="*/ 711 h 2265"/>
                <a:gd name="T66" fmla="*/ 2628 w 5079"/>
                <a:gd name="T67" fmla="*/ 638 h 2265"/>
                <a:gd name="T68" fmla="*/ 2775 w 5079"/>
                <a:gd name="T69" fmla="*/ 554 h 2265"/>
                <a:gd name="T70" fmla="*/ 2922 w 5079"/>
                <a:gd name="T71" fmla="*/ 498 h 2265"/>
                <a:gd name="T72" fmla="*/ 3026 w 5079"/>
                <a:gd name="T73" fmla="*/ 448 h 2265"/>
                <a:gd name="T74" fmla="*/ 3075 w 5079"/>
                <a:gd name="T75" fmla="*/ 409 h 2265"/>
                <a:gd name="T76" fmla="*/ 3207 w 5079"/>
                <a:gd name="T77" fmla="*/ 353 h 2265"/>
                <a:gd name="T78" fmla="*/ 3414 w 5079"/>
                <a:gd name="T79" fmla="*/ 308 h 2265"/>
                <a:gd name="T80" fmla="*/ 4392 w 5079"/>
                <a:gd name="T81" fmla="*/ 313 h 2265"/>
                <a:gd name="T82" fmla="*/ 4551 w 5079"/>
                <a:gd name="T83" fmla="*/ 369 h 2265"/>
                <a:gd name="T84" fmla="*/ 4698 w 5079"/>
                <a:gd name="T85" fmla="*/ 537 h 2265"/>
                <a:gd name="T86" fmla="*/ 4813 w 5079"/>
                <a:gd name="T87" fmla="*/ 688 h 2265"/>
                <a:gd name="T88" fmla="*/ 4884 w 5079"/>
                <a:gd name="T89" fmla="*/ 850 h 2265"/>
                <a:gd name="T90" fmla="*/ 4934 w 5079"/>
                <a:gd name="T91" fmla="*/ 968 h 2265"/>
                <a:gd name="T92" fmla="*/ 4900 w 5079"/>
                <a:gd name="T93" fmla="*/ 1521 h 2265"/>
                <a:gd name="T94" fmla="*/ 4851 w 5079"/>
                <a:gd name="T95" fmla="*/ 1656 h 2265"/>
                <a:gd name="T96" fmla="*/ 4759 w 5079"/>
                <a:gd name="T97" fmla="*/ 1863 h 2265"/>
                <a:gd name="T98" fmla="*/ 4720 w 5079"/>
                <a:gd name="T99" fmla="*/ 1930 h 2265"/>
                <a:gd name="T100" fmla="*/ 4584 w 5079"/>
                <a:gd name="T101" fmla="*/ 2047 h 2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connsiteX0" fmla="*/ 9192 w 9909"/>
                <a:gd name="connsiteY0" fmla="*/ 10745 h 11559"/>
                <a:gd name="connsiteX1" fmla="*/ 8960 w 9909"/>
                <a:gd name="connsiteY1" fmla="*/ 10943 h 11559"/>
                <a:gd name="connsiteX2" fmla="*/ 8708 w 9909"/>
                <a:gd name="connsiteY2" fmla="*/ 11018 h 11559"/>
                <a:gd name="connsiteX3" fmla="*/ 8257 w 9909"/>
                <a:gd name="connsiteY3" fmla="*/ 11164 h 11559"/>
                <a:gd name="connsiteX4" fmla="*/ 6329 w 9909"/>
                <a:gd name="connsiteY4" fmla="*/ 11314 h 11559"/>
                <a:gd name="connsiteX5" fmla="*/ 4996 w 9909"/>
                <a:gd name="connsiteY5" fmla="*/ 11508 h 11559"/>
                <a:gd name="connsiteX6" fmla="*/ 2443 w 9909"/>
                <a:gd name="connsiteY6" fmla="*/ 11363 h 11559"/>
                <a:gd name="connsiteX7" fmla="*/ 2189 w 9909"/>
                <a:gd name="connsiteY7" fmla="*/ 11288 h 11559"/>
                <a:gd name="connsiteX8" fmla="*/ 1891 w 9909"/>
                <a:gd name="connsiteY8" fmla="*/ 11190 h 11559"/>
                <a:gd name="connsiteX9" fmla="*/ 1397 w 9909"/>
                <a:gd name="connsiteY9" fmla="*/ 10992 h 11559"/>
                <a:gd name="connsiteX10" fmla="*/ 1131 w 9909"/>
                <a:gd name="connsiteY10" fmla="*/ 10771 h 11559"/>
                <a:gd name="connsiteX11" fmla="*/ 769 w 9909"/>
                <a:gd name="connsiteY11" fmla="*/ 10277 h 11559"/>
                <a:gd name="connsiteX12" fmla="*/ 592 w 9909"/>
                <a:gd name="connsiteY12" fmla="*/ 9733 h 11559"/>
                <a:gd name="connsiteX13" fmla="*/ 482 w 9909"/>
                <a:gd name="connsiteY13" fmla="*/ 9363 h 11559"/>
                <a:gd name="connsiteX14" fmla="*/ 350 w 9909"/>
                <a:gd name="connsiteY14" fmla="*/ 8868 h 11559"/>
                <a:gd name="connsiteX15" fmla="*/ 251 w 9909"/>
                <a:gd name="connsiteY15" fmla="*/ 8299 h 11559"/>
                <a:gd name="connsiteX16" fmla="*/ 129 w 9909"/>
                <a:gd name="connsiteY16" fmla="*/ 7265 h 11559"/>
                <a:gd name="connsiteX17" fmla="*/ 43 w 9909"/>
                <a:gd name="connsiteY17" fmla="*/ 6475 h 11559"/>
                <a:gd name="connsiteX18" fmla="*/ 74 w 9909"/>
                <a:gd name="connsiteY18" fmla="*/ 4669 h 11559"/>
                <a:gd name="connsiteX19" fmla="*/ 263 w 9909"/>
                <a:gd name="connsiteY19" fmla="*/ 3981 h 11559"/>
                <a:gd name="connsiteX20" fmla="*/ 472 w 9909"/>
                <a:gd name="connsiteY20" fmla="*/ 3363 h 11559"/>
                <a:gd name="connsiteX21" fmla="*/ 669 w 9909"/>
                <a:gd name="connsiteY21" fmla="*/ 2771 h 11559"/>
                <a:gd name="connsiteX22" fmla="*/ 1055 w 9909"/>
                <a:gd name="connsiteY22" fmla="*/ 2029 h 11559"/>
                <a:gd name="connsiteX23" fmla="*/ 1364 w 9909"/>
                <a:gd name="connsiteY23" fmla="*/ 1707 h 11559"/>
                <a:gd name="connsiteX24" fmla="*/ 1891 w 9909"/>
                <a:gd name="connsiteY24" fmla="*/ 1733 h 11559"/>
                <a:gd name="connsiteX25" fmla="*/ 2342 w 9909"/>
                <a:gd name="connsiteY25" fmla="*/ 2524 h 11559"/>
                <a:gd name="connsiteX26" fmla="*/ 2586 w 9909"/>
                <a:gd name="connsiteY26" fmla="*/ 3142 h 11559"/>
                <a:gd name="connsiteX27" fmla="*/ 2872 w 9909"/>
                <a:gd name="connsiteY27" fmla="*/ 3756 h 11559"/>
                <a:gd name="connsiteX28" fmla="*/ 3169 w 9909"/>
                <a:gd name="connsiteY28" fmla="*/ 4250 h 11559"/>
                <a:gd name="connsiteX29" fmla="*/ 3368 w 9909"/>
                <a:gd name="connsiteY29" fmla="*/ 4572 h 11559"/>
                <a:gd name="connsiteX30" fmla="*/ 3577 w 9909"/>
                <a:gd name="connsiteY30" fmla="*/ 4846 h 11559"/>
                <a:gd name="connsiteX31" fmla="*/ 3884 w 9909"/>
                <a:gd name="connsiteY31" fmla="*/ 4965 h 11559"/>
                <a:gd name="connsiteX32" fmla="*/ 4920 w 9909"/>
                <a:gd name="connsiteY32" fmla="*/ 4846 h 11559"/>
                <a:gd name="connsiteX33" fmla="*/ 5250 w 9909"/>
                <a:gd name="connsiteY33" fmla="*/ 4524 h 11559"/>
                <a:gd name="connsiteX34" fmla="*/ 5548 w 9909"/>
                <a:gd name="connsiteY34" fmla="*/ 4153 h 11559"/>
                <a:gd name="connsiteX35" fmla="*/ 5845 w 9909"/>
                <a:gd name="connsiteY35" fmla="*/ 3906 h 11559"/>
                <a:gd name="connsiteX36" fmla="*/ 6054 w 9909"/>
                <a:gd name="connsiteY36" fmla="*/ 3685 h 11559"/>
                <a:gd name="connsiteX37" fmla="*/ 6152 w 9909"/>
                <a:gd name="connsiteY37" fmla="*/ 3513 h 11559"/>
                <a:gd name="connsiteX38" fmla="*/ 6418 w 9909"/>
                <a:gd name="connsiteY38" fmla="*/ 3265 h 11559"/>
                <a:gd name="connsiteX39" fmla="*/ 6835 w 9909"/>
                <a:gd name="connsiteY39" fmla="*/ 3067 h 11559"/>
                <a:gd name="connsiteX40" fmla="*/ 8504 w 9909"/>
                <a:gd name="connsiteY40" fmla="*/ 0 h 11559"/>
                <a:gd name="connsiteX41" fmla="*/ 9125 w 9909"/>
                <a:gd name="connsiteY41" fmla="*/ 3336 h 11559"/>
                <a:gd name="connsiteX42" fmla="*/ 9422 w 9909"/>
                <a:gd name="connsiteY42" fmla="*/ 4078 h 11559"/>
                <a:gd name="connsiteX43" fmla="*/ 9655 w 9909"/>
                <a:gd name="connsiteY43" fmla="*/ 4745 h 11559"/>
                <a:gd name="connsiteX44" fmla="*/ 9797 w 9909"/>
                <a:gd name="connsiteY44" fmla="*/ 5460 h 11559"/>
                <a:gd name="connsiteX45" fmla="*/ 9897 w 9909"/>
                <a:gd name="connsiteY45" fmla="*/ 5981 h 11559"/>
                <a:gd name="connsiteX46" fmla="*/ 9830 w 9909"/>
                <a:gd name="connsiteY46" fmla="*/ 8422 h 11559"/>
                <a:gd name="connsiteX47" fmla="*/ 9732 w 9909"/>
                <a:gd name="connsiteY47" fmla="*/ 9018 h 11559"/>
                <a:gd name="connsiteX48" fmla="*/ 9545 w 9909"/>
                <a:gd name="connsiteY48" fmla="*/ 9932 h 11559"/>
                <a:gd name="connsiteX49" fmla="*/ 9468 w 9909"/>
                <a:gd name="connsiteY49" fmla="*/ 10228 h 11559"/>
                <a:gd name="connsiteX50" fmla="*/ 9192 w 9909"/>
                <a:gd name="connsiteY50" fmla="*/ 10745 h 11559"/>
                <a:gd name="connsiteX0" fmla="*/ 9276 w 10000"/>
                <a:gd name="connsiteY0" fmla="*/ 9296 h 10000"/>
                <a:gd name="connsiteX1" fmla="*/ 9042 w 10000"/>
                <a:gd name="connsiteY1" fmla="*/ 9467 h 10000"/>
                <a:gd name="connsiteX2" fmla="*/ 8788 w 10000"/>
                <a:gd name="connsiteY2" fmla="*/ 9532 h 10000"/>
                <a:gd name="connsiteX3" fmla="*/ 8333 w 10000"/>
                <a:gd name="connsiteY3" fmla="*/ 9658 h 10000"/>
                <a:gd name="connsiteX4" fmla="*/ 6387 w 10000"/>
                <a:gd name="connsiteY4" fmla="*/ 9788 h 10000"/>
                <a:gd name="connsiteX5" fmla="*/ 5042 w 10000"/>
                <a:gd name="connsiteY5" fmla="*/ 9956 h 10000"/>
                <a:gd name="connsiteX6" fmla="*/ 2465 w 10000"/>
                <a:gd name="connsiteY6" fmla="*/ 9830 h 10000"/>
                <a:gd name="connsiteX7" fmla="*/ 2209 w 10000"/>
                <a:gd name="connsiteY7" fmla="*/ 9766 h 10000"/>
                <a:gd name="connsiteX8" fmla="*/ 1908 w 10000"/>
                <a:gd name="connsiteY8" fmla="*/ 9681 h 10000"/>
                <a:gd name="connsiteX9" fmla="*/ 1410 w 10000"/>
                <a:gd name="connsiteY9" fmla="*/ 9509 h 10000"/>
                <a:gd name="connsiteX10" fmla="*/ 1141 w 10000"/>
                <a:gd name="connsiteY10" fmla="*/ 9318 h 10000"/>
                <a:gd name="connsiteX11" fmla="*/ 776 w 10000"/>
                <a:gd name="connsiteY11" fmla="*/ 8891 h 10000"/>
                <a:gd name="connsiteX12" fmla="*/ 597 w 10000"/>
                <a:gd name="connsiteY12" fmla="*/ 8420 h 10000"/>
                <a:gd name="connsiteX13" fmla="*/ 486 w 10000"/>
                <a:gd name="connsiteY13" fmla="*/ 8100 h 10000"/>
                <a:gd name="connsiteX14" fmla="*/ 353 w 10000"/>
                <a:gd name="connsiteY14" fmla="*/ 7672 h 10000"/>
                <a:gd name="connsiteX15" fmla="*/ 253 w 10000"/>
                <a:gd name="connsiteY15" fmla="*/ 7180 h 10000"/>
                <a:gd name="connsiteX16" fmla="*/ 130 w 10000"/>
                <a:gd name="connsiteY16" fmla="*/ 6285 h 10000"/>
                <a:gd name="connsiteX17" fmla="*/ 43 w 10000"/>
                <a:gd name="connsiteY17" fmla="*/ 5602 h 10000"/>
                <a:gd name="connsiteX18" fmla="*/ 75 w 10000"/>
                <a:gd name="connsiteY18" fmla="*/ 4039 h 10000"/>
                <a:gd name="connsiteX19" fmla="*/ 265 w 10000"/>
                <a:gd name="connsiteY19" fmla="*/ 3444 h 10000"/>
                <a:gd name="connsiteX20" fmla="*/ 476 w 10000"/>
                <a:gd name="connsiteY20" fmla="*/ 2909 h 10000"/>
                <a:gd name="connsiteX21" fmla="*/ 675 w 10000"/>
                <a:gd name="connsiteY21" fmla="*/ 2397 h 10000"/>
                <a:gd name="connsiteX22" fmla="*/ 1065 w 10000"/>
                <a:gd name="connsiteY22" fmla="*/ 1755 h 10000"/>
                <a:gd name="connsiteX23" fmla="*/ 1377 w 10000"/>
                <a:gd name="connsiteY23" fmla="*/ 1477 h 10000"/>
                <a:gd name="connsiteX24" fmla="*/ 1908 w 10000"/>
                <a:gd name="connsiteY24" fmla="*/ 1499 h 10000"/>
                <a:gd name="connsiteX25" fmla="*/ 2364 w 10000"/>
                <a:gd name="connsiteY25" fmla="*/ 2184 h 10000"/>
                <a:gd name="connsiteX26" fmla="*/ 2610 w 10000"/>
                <a:gd name="connsiteY26" fmla="*/ 2718 h 10000"/>
                <a:gd name="connsiteX27" fmla="*/ 2898 w 10000"/>
                <a:gd name="connsiteY27" fmla="*/ 3249 h 10000"/>
                <a:gd name="connsiteX28" fmla="*/ 3198 w 10000"/>
                <a:gd name="connsiteY28" fmla="*/ 3677 h 10000"/>
                <a:gd name="connsiteX29" fmla="*/ 3399 w 10000"/>
                <a:gd name="connsiteY29" fmla="*/ 3955 h 10000"/>
                <a:gd name="connsiteX30" fmla="*/ 3610 w 10000"/>
                <a:gd name="connsiteY30" fmla="*/ 4192 h 10000"/>
                <a:gd name="connsiteX31" fmla="*/ 3920 w 10000"/>
                <a:gd name="connsiteY31" fmla="*/ 4295 h 10000"/>
                <a:gd name="connsiteX32" fmla="*/ 4965 w 10000"/>
                <a:gd name="connsiteY32" fmla="*/ 4192 h 10000"/>
                <a:gd name="connsiteX33" fmla="*/ 5298 w 10000"/>
                <a:gd name="connsiteY33" fmla="*/ 3914 h 10000"/>
                <a:gd name="connsiteX34" fmla="*/ 5599 w 10000"/>
                <a:gd name="connsiteY34" fmla="*/ 3593 h 10000"/>
                <a:gd name="connsiteX35" fmla="*/ 5899 w 10000"/>
                <a:gd name="connsiteY35" fmla="*/ 3379 h 10000"/>
                <a:gd name="connsiteX36" fmla="*/ 6110 w 10000"/>
                <a:gd name="connsiteY36" fmla="*/ 3188 h 10000"/>
                <a:gd name="connsiteX37" fmla="*/ 6208 w 10000"/>
                <a:gd name="connsiteY37" fmla="*/ 3039 h 10000"/>
                <a:gd name="connsiteX38" fmla="*/ 6477 w 10000"/>
                <a:gd name="connsiteY38" fmla="*/ 2825 h 10000"/>
                <a:gd name="connsiteX39" fmla="*/ 6898 w 10000"/>
                <a:gd name="connsiteY39" fmla="*/ 2653 h 10000"/>
                <a:gd name="connsiteX40" fmla="*/ 8582 w 10000"/>
                <a:gd name="connsiteY40" fmla="*/ 0 h 10000"/>
                <a:gd name="connsiteX41" fmla="*/ 9504 w 10000"/>
                <a:gd name="connsiteY41" fmla="*/ 1050 h 10000"/>
                <a:gd name="connsiteX42" fmla="*/ 9509 w 10000"/>
                <a:gd name="connsiteY42" fmla="*/ 3528 h 10000"/>
                <a:gd name="connsiteX43" fmla="*/ 9744 w 10000"/>
                <a:gd name="connsiteY43" fmla="*/ 4105 h 10000"/>
                <a:gd name="connsiteX44" fmla="*/ 9887 w 10000"/>
                <a:gd name="connsiteY44" fmla="*/ 4724 h 10000"/>
                <a:gd name="connsiteX45" fmla="*/ 9988 w 10000"/>
                <a:gd name="connsiteY45" fmla="*/ 5174 h 10000"/>
                <a:gd name="connsiteX46" fmla="*/ 9920 w 10000"/>
                <a:gd name="connsiteY46" fmla="*/ 7286 h 10000"/>
                <a:gd name="connsiteX47" fmla="*/ 9821 w 10000"/>
                <a:gd name="connsiteY47" fmla="*/ 7802 h 10000"/>
                <a:gd name="connsiteX48" fmla="*/ 9633 w 10000"/>
                <a:gd name="connsiteY48" fmla="*/ 8592 h 10000"/>
                <a:gd name="connsiteX49" fmla="*/ 9555 w 10000"/>
                <a:gd name="connsiteY49" fmla="*/ 8849 h 10000"/>
                <a:gd name="connsiteX50" fmla="*/ 9276 w 10000"/>
                <a:gd name="connsiteY50" fmla="*/ 9296 h 10000"/>
                <a:gd name="connsiteX0" fmla="*/ 9276 w 10000"/>
                <a:gd name="connsiteY0" fmla="*/ 9296 h 10000"/>
                <a:gd name="connsiteX1" fmla="*/ 9042 w 10000"/>
                <a:gd name="connsiteY1" fmla="*/ 9467 h 10000"/>
                <a:gd name="connsiteX2" fmla="*/ 8788 w 10000"/>
                <a:gd name="connsiteY2" fmla="*/ 9532 h 10000"/>
                <a:gd name="connsiteX3" fmla="*/ 8333 w 10000"/>
                <a:gd name="connsiteY3" fmla="*/ 9658 h 10000"/>
                <a:gd name="connsiteX4" fmla="*/ 6387 w 10000"/>
                <a:gd name="connsiteY4" fmla="*/ 9788 h 10000"/>
                <a:gd name="connsiteX5" fmla="*/ 5042 w 10000"/>
                <a:gd name="connsiteY5" fmla="*/ 9956 h 10000"/>
                <a:gd name="connsiteX6" fmla="*/ 2465 w 10000"/>
                <a:gd name="connsiteY6" fmla="*/ 9830 h 10000"/>
                <a:gd name="connsiteX7" fmla="*/ 2209 w 10000"/>
                <a:gd name="connsiteY7" fmla="*/ 9766 h 10000"/>
                <a:gd name="connsiteX8" fmla="*/ 1908 w 10000"/>
                <a:gd name="connsiteY8" fmla="*/ 9681 h 10000"/>
                <a:gd name="connsiteX9" fmla="*/ 1410 w 10000"/>
                <a:gd name="connsiteY9" fmla="*/ 9509 h 10000"/>
                <a:gd name="connsiteX10" fmla="*/ 1141 w 10000"/>
                <a:gd name="connsiteY10" fmla="*/ 9318 h 10000"/>
                <a:gd name="connsiteX11" fmla="*/ 776 w 10000"/>
                <a:gd name="connsiteY11" fmla="*/ 8891 h 10000"/>
                <a:gd name="connsiteX12" fmla="*/ 597 w 10000"/>
                <a:gd name="connsiteY12" fmla="*/ 8420 h 10000"/>
                <a:gd name="connsiteX13" fmla="*/ 486 w 10000"/>
                <a:gd name="connsiteY13" fmla="*/ 8100 h 10000"/>
                <a:gd name="connsiteX14" fmla="*/ 353 w 10000"/>
                <a:gd name="connsiteY14" fmla="*/ 7672 h 10000"/>
                <a:gd name="connsiteX15" fmla="*/ 253 w 10000"/>
                <a:gd name="connsiteY15" fmla="*/ 7180 h 10000"/>
                <a:gd name="connsiteX16" fmla="*/ 130 w 10000"/>
                <a:gd name="connsiteY16" fmla="*/ 6285 h 10000"/>
                <a:gd name="connsiteX17" fmla="*/ 43 w 10000"/>
                <a:gd name="connsiteY17" fmla="*/ 5602 h 10000"/>
                <a:gd name="connsiteX18" fmla="*/ 75 w 10000"/>
                <a:gd name="connsiteY18" fmla="*/ 4039 h 10000"/>
                <a:gd name="connsiteX19" fmla="*/ 265 w 10000"/>
                <a:gd name="connsiteY19" fmla="*/ 3444 h 10000"/>
                <a:gd name="connsiteX20" fmla="*/ 476 w 10000"/>
                <a:gd name="connsiteY20" fmla="*/ 2909 h 10000"/>
                <a:gd name="connsiteX21" fmla="*/ 675 w 10000"/>
                <a:gd name="connsiteY21" fmla="*/ 2397 h 10000"/>
                <a:gd name="connsiteX22" fmla="*/ 1065 w 10000"/>
                <a:gd name="connsiteY22" fmla="*/ 1755 h 10000"/>
                <a:gd name="connsiteX23" fmla="*/ 1377 w 10000"/>
                <a:gd name="connsiteY23" fmla="*/ 1477 h 10000"/>
                <a:gd name="connsiteX24" fmla="*/ 1908 w 10000"/>
                <a:gd name="connsiteY24" fmla="*/ 1499 h 10000"/>
                <a:gd name="connsiteX25" fmla="*/ 2364 w 10000"/>
                <a:gd name="connsiteY25" fmla="*/ 2184 h 10000"/>
                <a:gd name="connsiteX26" fmla="*/ 2610 w 10000"/>
                <a:gd name="connsiteY26" fmla="*/ 2718 h 10000"/>
                <a:gd name="connsiteX27" fmla="*/ 2898 w 10000"/>
                <a:gd name="connsiteY27" fmla="*/ 3249 h 10000"/>
                <a:gd name="connsiteX28" fmla="*/ 3198 w 10000"/>
                <a:gd name="connsiteY28" fmla="*/ 3677 h 10000"/>
                <a:gd name="connsiteX29" fmla="*/ 3399 w 10000"/>
                <a:gd name="connsiteY29" fmla="*/ 3955 h 10000"/>
                <a:gd name="connsiteX30" fmla="*/ 3610 w 10000"/>
                <a:gd name="connsiteY30" fmla="*/ 4192 h 10000"/>
                <a:gd name="connsiteX31" fmla="*/ 3920 w 10000"/>
                <a:gd name="connsiteY31" fmla="*/ 4295 h 10000"/>
                <a:gd name="connsiteX32" fmla="*/ 4965 w 10000"/>
                <a:gd name="connsiteY32" fmla="*/ 4192 h 10000"/>
                <a:gd name="connsiteX33" fmla="*/ 5298 w 10000"/>
                <a:gd name="connsiteY33" fmla="*/ 3914 h 10000"/>
                <a:gd name="connsiteX34" fmla="*/ 5599 w 10000"/>
                <a:gd name="connsiteY34" fmla="*/ 3593 h 10000"/>
                <a:gd name="connsiteX35" fmla="*/ 5899 w 10000"/>
                <a:gd name="connsiteY35" fmla="*/ 3379 h 10000"/>
                <a:gd name="connsiteX36" fmla="*/ 6110 w 10000"/>
                <a:gd name="connsiteY36" fmla="*/ 3188 h 10000"/>
                <a:gd name="connsiteX37" fmla="*/ 6208 w 10000"/>
                <a:gd name="connsiteY37" fmla="*/ 3039 h 10000"/>
                <a:gd name="connsiteX38" fmla="*/ 6477 w 10000"/>
                <a:gd name="connsiteY38" fmla="*/ 2825 h 10000"/>
                <a:gd name="connsiteX39" fmla="*/ 6898 w 10000"/>
                <a:gd name="connsiteY39" fmla="*/ 2653 h 10000"/>
                <a:gd name="connsiteX40" fmla="*/ 8582 w 10000"/>
                <a:gd name="connsiteY40" fmla="*/ 0 h 10000"/>
                <a:gd name="connsiteX41" fmla="*/ 9504 w 10000"/>
                <a:gd name="connsiteY41" fmla="*/ 1050 h 10000"/>
                <a:gd name="connsiteX42" fmla="*/ 9709 w 10000"/>
                <a:gd name="connsiteY42" fmla="*/ 3128 h 10000"/>
                <a:gd name="connsiteX43" fmla="*/ 9744 w 10000"/>
                <a:gd name="connsiteY43" fmla="*/ 4105 h 10000"/>
                <a:gd name="connsiteX44" fmla="*/ 9887 w 10000"/>
                <a:gd name="connsiteY44" fmla="*/ 4724 h 10000"/>
                <a:gd name="connsiteX45" fmla="*/ 9988 w 10000"/>
                <a:gd name="connsiteY45" fmla="*/ 5174 h 10000"/>
                <a:gd name="connsiteX46" fmla="*/ 9920 w 10000"/>
                <a:gd name="connsiteY46" fmla="*/ 7286 h 10000"/>
                <a:gd name="connsiteX47" fmla="*/ 9821 w 10000"/>
                <a:gd name="connsiteY47" fmla="*/ 7802 h 10000"/>
                <a:gd name="connsiteX48" fmla="*/ 9633 w 10000"/>
                <a:gd name="connsiteY48" fmla="*/ 8592 h 10000"/>
                <a:gd name="connsiteX49" fmla="*/ 9555 w 10000"/>
                <a:gd name="connsiteY49" fmla="*/ 8849 h 10000"/>
                <a:gd name="connsiteX50" fmla="*/ 9276 w 10000"/>
                <a:gd name="connsiteY50" fmla="*/ 9296 h 10000"/>
                <a:gd name="connsiteX0" fmla="*/ 9276 w 10000"/>
                <a:gd name="connsiteY0" fmla="*/ 9296 h 10000"/>
                <a:gd name="connsiteX1" fmla="*/ 9042 w 10000"/>
                <a:gd name="connsiteY1" fmla="*/ 9467 h 10000"/>
                <a:gd name="connsiteX2" fmla="*/ 8788 w 10000"/>
                <a:gd name="connsiteY2" fmla="*/ 9532 h 10000"/>
                <a:gd name="connsiteX3" fmla="*/ 8333 w 10000"/>
                <a:gd name="connsiteY3" fmla="*/ 9658 h 10000"/>
                <a:gd name="connsiteX4" fmla="*/ 6387 w 10000"/>
                <a:gd name="connsiteY4" fmla="*/ 9788 h 10000"/>
                <a:gd name="connsiteX5" fmla="*/ 5042 w 10000"/>
                <a:gd name="connsiteY5" fmla="*/ 9956 h 10000"/>
                <a:gd name="connsiteX6" fmla="*/ 2465 w 10000"/>
                <a:gd name="connsiteY6" fmla="*/ 9830 h 10000"/>
                <a:gd name="connsiteX7" fmla="*/ 2209 w 10000"/>
                <a:gd name="connsiteY7" fmla="*/ 9766 h 10000"/>
                <a:gd name="connsiteX8" fmla="*/ 1908 w 10000"/>
                <a:gd name="connsiteY8" fmla="*/ 9681 h 10000"/>
                <a:gd name="connsiteX9" fmla="*/ 1410 w 10000"/>
                <a:gd name="connsiteY9" fmla="*/ 9509 h 10000"/>
                <a:gd name="connsiteX10" fmla="*/ 1141 w 10000"/>
                <a:gd name="connsiteY10" fmla="*/ 9318 h 10000"/>
                <a:gd name="connsiteX11" fmla="*/ 776 w 10000"/>
                <a:gd name="connsiteY11" fmla="*/ 8891 h 10000"/>
                <a:gd name="connsiteX12" fmla="*/ 597 w 10000"/>
                <a:gd name="connsiteY12" fmla="*/ 8420 h 10000"/>
                <a:gd name="connsiteX13" fmla="*/ 486 w 10000"/>
                <a:gd name="connsiteY13" fmla="*/ 8100 h 10000"/>
                <a:gd name="connsiteX14" fmla="*/ 353 w 10000"/>
                <a:gd name="connsiteY14" fmla="*/ 7672 h 10000"/>
                <a:gd name="connsiteX15" fmla="*/ 253 w 10000"/>
                <a:gd name="connsiteY15" fmla="*/ 7180 h 10000"/>
                <a:gd name="connsiteX16" fmla="*/ 130 w 10000"/>
                <a:gd name="connsiteY16" fmla="*/ 6285 h 10000"/>
                <a:gd name="connsiteX17" fmla="*/ 43 w 10000"/>
                <a:gd name="connsiteY17" fmla="*/ 5602 h 10000"/>
                <a:gd name="connsiteX18" fmla="*/ 75 w 10000"/>
                <a:gd name="connsiteY18" fmla="*/ 4039 h 10000"/>
                <a:gd name="connsiteX19" fmla="*/ 265 w 10000"/>
                <a:gd name="connsiteY19" fmla="*/ 3444 h 10000"/>
                <a:gd name="connsiteX20" fmla="*/ 476 w 10000"/>
                <a:gd name="connsiteY20" fmla="*/ 2909 h 10000"/>
                <a:gd name="connsiteX21" fmla="*/ 675 w 10000"/>
                <a:gd name="connsiteY21" fmla="*/ 2397 h 10000"/>
                <a:gd name="connsiteX22" fmla="*/ 1065 w 10000"/>
                <a:gd name="connsiteY22" fmla="*/ 1755 h 10000"/>
                <a:gd name="connsiteX23" fmla="*/ 1377 w 10000"/>
                <a:gd name="connsiteY23" fmla="*/ 1477 h 10000"/>
                <a:gd name="connsiteX24" fmla="*/ 1908 w 10000"/>
                <a:gd name="connsiteY24" fmla="*/ 1499 h 10000"/>
                <a:gd name="connsiteX25" fmla="*/ 2364 w 10000"/>
                <a:gd name="connsiteY25" fmla="*/ 2184 h 10000"/>
                <a:gd name="connsiteX26" fmla="*/ 2610 w 10000"/>
                <a:gd name="connsiteY26" fmla="*/ 2718 h 10000"/>
                <a:gd name="connsiteX27" fmla="*/ 2898 w 10000"/>
                <a:gd name="connsiteY27" fmla="*/ 3249 h 10000"/>
                <a:gd name="connsiteX28" fmla="*/ 3198 w 10000"/>
                <a:gd name="connsiteY28" fmla="*/ 3677 h 10000"/>
                <a:gd name="connsiteX29" fmla="*/ 3399 w 10000"/>
                <a:gd name="connsiteY29" fmla="*/ 3955 h 10000"/>
                <a:gd name="connsiteX30" fmla="*/ 3610 w 10000"/>
                <a:gd name="connsiteY30" fmla="*/ 4192 h 10000"/>
                <a:gd name="connsiteX31" fmla="*/ 3920 w 10000"/>
                <a:gd name="connsiteY31" fmla="*/ 4295 h 10000"/>
                <a:gd name="connsiteX32" fmla="*/ 4965 w 10000"/>
                <a:gd name="connsiteY32" fmla="*/ 4192 h 10000"/>
                <a:gd name="connsiteX33" fmla="*/ 5298 w 10000"/>
                <a:gd name="connsiteY33" fmla="*/ 3914 h 10000"/>
                <a:gd name="connsiteX34" fmla="*/ 5599 w 10000"/>
                <a:gd name="connsiteY34" fmla="*/ 3593 h 10000"/>
                <a:gd name="connsiteX35" fmla="*/ 5899 w 10000"/>
                <a:gd name="connsiteY35" fmla="*/ 3379 h 10000"/>
                <a:gd name="connsiteX36" fmla="*/ 6110 w 10000"/>
                <a:gd name="connsiteY36" fmla="*/ 3188 h 10000"/>
                <a:gd name="connsiteX37" fmla="*/ 6208 w 10000"/>
                <a:gd name="connsiteY37" fmla="*/ 3039 h 10000"/>
                <a:gd name="connsiteX38" fmla="*/ 6477 w 10000"/>
                <a:gd name="connsiteY38" fmla="*/ 2825 h 10000"/>
                <a:gd name="connsiteX39" fmla="*/ 6898 w 10000"/>
                <a:gd name="connsiteY39" fmla="*/ 2653 h 10000"/>
                <a:gd name="connsiteX40" fmla="*/ 8582 w 10000"/>
                <a:gd name="connsiteY40" fmla="*/ 0 h 10000"/>
                <a:gd name="connsiteX41" fmla="*/ 9504 w 10000"/>
                <a:gd name="connsiteY41" fmla="*/ 1050 h 10000"/>
                <a:gd name="connsiteX42" fmla="*/ 9709 w 10000"/>
                <a:gd name="connsiteY42" fmla="*/ 3128 h 10000"/>
                <a:gd name="connsiteX43" fmla="*/ 9887 w 10000"/>
                <a:gd name="connsiteY43" fmla="*/ 4724 h 10000"/>
                <a:gd name="connsiteX44" fmla="*/ 9988 w 10000"/>
                <a:gd name="connsiteY44" fmla="*/ 5174 h 10000"/>
                <a:gd name="connsiteX45" fmla="*/ 9920 w 10000"/>
                <a:gd name="connsiteY45" fmla="*/ 7286 h 10000"/>
                <a:gd name="connsiteX46" fmla="*/ 9821 w 10000"/>
                <a:gd name="connsiteY46" fmla="*/ 7802 h 10000"/>
                <a:gd name="connsiteX47" fmla="*/ 9633 w 10000"/>
                <a:gd name="connsiteY47" fmla="*/ 8592 h 10000"/>
                <a:gd name="connsiteX48" fmla="*/ 9555 w 10000"/>
                <a:gd name="connsiteY48" fmla="*/ 8849 h 10000"/>
                <a:gd name="connsiteX49" fmla="*/ 9276 w 10000"/>
                <a:gd name="connsiteY49" fmla="*/ 9296 h 10000"/>
                <a:gd name="connsiteX0" fmla="*/ 9276 w 9924"/>
                <a:gd name="connsiteY0" fmla="*/ 9296 h 10000"/>
                <a:gd name="connsiteX1" fmla="*/ 9042 w 9924"/>
                <a:gd name="connsiteY1" fmla="*/ 9467 h 10000"/>
                <a:gd name="connsiteX2" fmla="*/ 8788 w 9924"/>
                <a:gd name="connsiteY2" fmla="*/ 9532 h 10000"/>
                <a:gd name="connsiteX3" fmla="*/ 8333 w 9924"/>
                <a:gd name="connsiteY3" fmla="*/ 9658 h 10000"/>
                <a:gd name="connsiteX4" fmla="*/ 6387 w 9924"/>
                <a:gd name="connsiteY4" fmla="*/ 9788 h 10000"/>
                <a:gd name="connsiteX5" fmla="*/ 5042 w 9924"/>
                <a:gd name="connsiteY5" fmla="*/ 9956 h 10000"/>
                <a:gd name="connsiteX6" fmla="*/ 2465 w 9924"/>
                <a:gd name="connsiteY6" fmla="*/ 9830 h 10000"/>
                <a:gd name="connsiteX7" fmla="*/ 2209 w 9924"/>
                <a:gd name="connsiteY7" fmla="*/ 9766 h 10000"/>
                <a:gd name="connsiteX8" fmla="*/ 1908 w 9924"/>
                <a:gd name="connsiteY8" fmla="*/ 9681 h 10000"/>
                <a:gd name="connsiteX9" fmla="*/ 1410 w 9924"/>
                <a:gd name="connsiteY9" fmla="*/ 9509 h 10000"/>
                <a:gd name="connsiteX10" fmla="*/ 1141 w 9924"/>
                <a:gd name="connsiteY10" fmla="*/ 9318 h 10000"/>
                <a:gd name="connsiteX11" fmla="*/ 776 w 9924"/>
                <a:gd name="connsiteY11" fmla="*/ 8891 h 10000"/>
                <a:gd name="connsiteX12" fmla="*/ 597 w 9924"/>
                <a:gd name="connsiteY12" fmla="*/ 8420 h 10000"/>
                <a:gd name="connsiteX13" fmla="*/ 486 w 9924"/>
                <a:gd name="connsiteY13" fmla="*/ 8100 h 10000"/>
                <a:gd name="connsiteX14" fmla="*/ 353 w 9924"/>
                <a:gd name="connsiteY14" fmla="*/ 7672 h 10000"/>
                <a:gd name="connsiteX15" fmla="*/ 253 w 9924"/>
                <a:gd name="connsiteY15" fmla="*/ 7180 h 10000"/>
                <a:gd name="connsiteX16" fmla="*/ 130 w 9924"/>
                <a:gd name="connsiteY16" fmla="*/ 6285 h 10000"/>
                <a:gd name="connsiteX17" fmla="*/ 43 w 9924"/>
                <a:gd name="connsiteY17" fmla="*/ 5602 h 10000"/>
                <a:gd name="connsiteX18" fmla="*/ 75 w 9924"/>
                <a:gd name="connsiteY18" fmla="*/ 4039 h 10000"/>
                <a:gd name="connsiteX19" fmla="*/ 265 w 9924"/>
                <a:gd name="connsiteY19" fmla="*/ 3444 h 10000"/>
                <a:gd name="connsiteX20" fmla="*/ 476 w 9924"/>
                <a:gd name="connsiteY20" fmla="*/ 2909 h 10000"/>
                <a:gd name="connsiteX21" fmla="*/ 675 w 9924"/>
                <a:gd name="connsiteY21" fmla="*/ 2397 h 10000"/>
                <a:gd name="connsiteX22" fmla="*/ 1065 w 9924"/>
                <a:gd name="connsiteY22" fmla="*/ 1755 h 10000"/>
                <a:gd name="connsiteX23" fmla="*/ 1377 w 9924"/>
                <a:gd name="connsiteY23" fmla="*/ 1477 h 10000"/>
                <a:gd name="connsiteX24" fmla="*/ 1908 w 9924"/>
                <a:gd name="connsiteY24" fmla="*/ 1499 h 10000"/>
                <a:gd name="connsiteX25" fmla="*/ 2364 w 9924"/>
                <a:gd name="connsiteY25" fmla="*/ 2184 h 10000"/>
                <a:gd name="connsiteX26" fmla="*/ 2610 w 9924"/>
                <a:gd name="connsiteY26" fmla="*/ 2718 h 10000"/>
                <a:gd name="connsiteX27" fmla="*/ 2898 w 9924"/>
                <a:gd name="connsiteY27" fmla="*/ 3249 h 10000"/>
                <a:gd name="connsiteX28" fmla="*/ 3198 w 9924"/>
                <a:gd name="connsiteY28" fmla="*/ 3677 h 10000"/>
                <a:gd name="connsiteX29" fmla="*/ 3399 w 9924"/>
                <a:gd name="connsiteY29" fmla="*/ 3955 h 10000"/>
                <a:gd name="connsiteX30" fmla="*/ 3610 w 9924"/>
                <a:gd name="connsiteY30" fmla="*/ 4192 h 10000"/>
                <a:gd name="connsiteX31" fmla="*/ 3920 w 9924"/>
                <a:gd name="connsiteY31" fmla="*/ 4295 h 10000"/>
                <a:gd name="connsiteX32" fmla="*/ 4965 w 9924"/>
                <a:gd name="connsiteY32" fmla="*/ 4192 h 10000"/>
                <a:gd name="connsiteX33" fmla="*/ 5298 w 9924"/>
                <a:gd name="connsiteY33" fmla="*/ 3914 h 10000"/>
                <a:gd name="connsiteX34" fmla="*/ 5599 w 9924"/>
                <a:gd name="connsiteY34" fmla="*/ 3593 h 10000"/>
                <a:gd name="connsiteX35" fmla="*/ 5899 w 9924"/>
                <a:gd name="connsiteY35" fmla="*/ 3379 h 10000"/>
                <a:gd name="connsiteX36" fmla="*/ 6110 w 9924"/>
                <a:gd name="connsiteY36" fmla="*/ 3188 h 10000"/>
                <a:gd name="connsiteX37" fmla="*/ 6208 w 9924"/>
                <a:gd name="connsiteY37" fmla="*/ 3039 h 10000"/>
                <a:gd name="connsiteX38" fmla="*/ 6477 w 9924"/>
                <a:gd name="connsiteY38" fmla="*/ 2825 h 10000"/>
                <a:gd name="connsiteX39" fmla="*/ 6898 w 9924"/>
                <a:gd name="connsiteY39" fmla="*/ 2653 h 10000"/>
                <a:gd name="connsiteX40" fmla="*/ 8582 w 9924"/>
                <a:gd name="connsiteY40" fmla="*/ 0 h 10000"/>
                <a:gd name="connsiteX41" fmla="*/ 9504 w 9924"/>
                <a:gd name="connsiteY41" fmla="*/ 1050 h 10000"/>
                <a:gd name="connsiteX42" fmla="*/ 9709 w 9924"/>
                <a:gd name="connsiteY42" fmla="*/ 3128 h 10000"/>
                <a:gd name="connsiteX43" fmla="*/ 9887 w 9924"/>
                <a:gd name="connsiteY43" fmla="*/ 4724 h 10000"/>
                <a:gd name="connsiteX44" fmla="*/ 9920 w 9924"/>
                <a:gd name="connsiteY44" fmla="*/ 7286 h 10000"/>
                <a:gd name="connsiteX45" fmla="*/ 9821 w 9924"/>
                <a:gd name="connsiteY45" fmla="*/ 7802 h 10000"/>
                <a:gd name="connsiteX46" fmla="*/ 9633 w 9924"/>
                <a:gd name="connsiteY46" fmla="*/ 8592 h 10000"/>
                <a:gd name="connsiteX47" fmla="*/ 9555 w 9924"/>
                <a:gd name="connsiteY47" fmla="*/ 8849 h 10000"/>
                <a:gd name="connsiteX48" fmla="*/ 9276 w 9924"/>
                <a:gd name="connsiteY48" fmla="*/ 9296 h 10000"/>
                <a:gd name="connsiteX0" fmla="*/ 9347 w 10000"/>
                <a:gd name="connsiteY0" fmla="*/ 9296 h 10000"/>
                <a:gd name="connsiteX1" fmla="*/ 9111 w 10000"/>
                <a:gd name="connsiteY1" fmla="*/ 9467 h 10000"/>
                <a:gd name="connsiteX2" fmla="*/ 8855 w 10000"/>
                <a:gd name="connsiteY2" fmla="*/ 9532 h 10000"/>
                <a:gd name="connsiteX3" fmla="*/ 8397 w 10000"/>
                <a:gd name="connsiteY3" fmla="*/ 9658 h 10000"/>
                <a:gd name="connsiteX4" fmla="*/ 6436 w 10000"/>
                <a:gd name="connsiteY4" fmla="*/ 9788 h 10000"/>
                <a:gd name="connsiteX5" fmla="*/ 5081 w 10000"/>
                <a:gd name="connsiteY5" fmla="*/ 9956 h 10000"/>
                <a:gd name="connsiteX6" fmla="*/ 2484 w 10000"/>
                <a:gd name="connsiteY6" fmla="*/ 9830 h 10000"/>
                <a:gd name="connsiteX7" fmla="*/ 2226 w 10000"/>
                <a:gd name="connsiteY7" fmla="*/ 9766 h 10000"/>
                <a:gd name="connsiteX8" fmla="*/ 1923 w 10000"/>
                <a:gd name="connsiteY8" fmla="*/ 9681 h 10000"/>
                <a:gd name="connsiteX9" fmla="*/ 1421 w 10000"/>
                <a:gd name="connsiteY9" fmla="*/ 9509 h 10000"/>
                <a:gd name="connsiteX10" fmla="*/ 1150 w 10000"/>
                <a:gd name="connsiteY10" fmla="*/ 9318 h 10000"/>
                <a:gd name="connsiteX11" fmla="*/ 782 w 10000"/>
                <a:gd name="connsiteY11" fmla="*/ 8891 h 10000"/>
                <a:gd name="connsiteX12" fmla="*/ 602 w 10000"/>
                <a:gd name="connsiteY12" fmla="*/ 8420 h 10000"/>
                <a:gd name="connsiteX13" fmla="*/ 490 w 10000"/>
                <a:gd name="connsiteY13" fmla="*/ 8100 h 10000"/>
                <a:gd name="connsiteX14" fmla="*/ 356 w 10000"/>
                <a:gd name="connsiteY14" fmla="*/ 7672 h 10000"/>
                <a:gd name="connsiteX15" fmla="*/ 255 w 10000"/>
                <a:gd name="connsiteY15" fmla="*/ 7180 h 10000"/>
                <a:gd name="connsiteX16" fmla="*/ 131 w 10000"/>
                <a:gd name="connsiteY16" fmla="*/ 6285 h 10000"/>
                <a:gd name="connsiteX17" fmla="*/ 43 w 10000"/>
                <a:gd name="connsiteY17" fmla="*/ 5602 h 10000"/>
                <a:gd name="connsiteX18" fmla="*/ 76 w 10000"/>
                <a:gd name="connsiteY18" fmla="*/ 4039 h 10000"/>
                <a:gd name="connsiteX19" fmla="*/ 267 w 10000"/>
                <a:gd name="connsiteY19" fmla="*/ 3444 h 10000"/>
                <a:gd name="connsiteX20" fmla="*/ 480 w 10000"/>
                <a:gd name="connsiteY20" fmla="*/ 2909 h 10000"/>
                <a:gd name="connsiteX21" fmla="*/ 680 w 10000"/>
                <a:gd name="connsiteY21" fmla="*/ 2397 h 10000"/>
                <a:gd name="connsiteX22" fmla="*/ 1073 w 10000"/>
                <a:gd name="connsiteY22" fmla="*/ 1755 h 10000"/>
                <a:gd name="connsiteX23" fmla="*/ 1388 w 10000"/>
                <a:gd name="connsiteY23" fmla="*/ 1477 h 10000"/>
                <a:gd name="connsiteX24" fmla="*/ 1923 w 10000"/>
                <a:gd name="connsiteY24" fmla="*/ 1499 h 10000"/>
                <a:gd name="connsiteX25" fmla="*/ 2382 w 10000"/>
                <a:gd name="connsiteY25" fmla="*/ 2184 h 10000"/>
                <a:gd name="connsiteX26" fmla="*/ 2630 w 10000"/>
                <a:gd name="connsiteY26" fmla="*/ 2718 h 10000"/>
                <a:gd name="connsiteX27" fmla="*/ 2920 w 10000"/>
                <a:gd name="connsiteY27" fmla="*/ 3249 h 10000"/>
                <a:gd name="connsiteX28" fmla="*/ 3222 w 10000"/>
                <a:gd name="connsiteY28" fmla="*/ 3677 h 10000"/>
                <a:gd name="connsiteX29" fmla="*/ 3425 w 10000"/>
                <a:gd name="connsiteY29" fmla="*/ 3955 h 10000"/>
                <a:gd name="connsiteX30" fmla="*/ 3638 w 10000"/>
                <a:gd name="connsiteY30" fmla="*/ 4192 h 10000"/>
                <a:gd name="connsiteX31" fmla="*/ 3950 w 10000"/>
                <a:gd name="connsiteY31" fmla="*/ 4295 h 10000"/>
                <a:gd name="connsiteX32" fmla="*/ 5003 w 10000"/>
                <a:gd name="connsiteY32" fmla="*/ 4192 h 10000"/>
                <a:gd name="connsiteX33" fmla="*/ 5339 w 10000"/>
                <a:gd name="connsiteY33" fmla="*/ 3914 h 10000"/>
                <a:gd name="connsiteX34" fmla="*/ 5642 w 10000"/>
                <a:gd name="connsiteY34" fmla="*/ 3593 h 10000"/>
                <a:gd name="connsiteX35" fmla="*/ 5944 w 10000"/>
                <a:gd name="connsiteY35" fmla="*/ 3379 h 10000"/>
                <a:gd name="connsiteX36" fmla="*/ 6157 w 10000"/>
                <a:gd name="connsiteY36" fmla="*/ 3188 h 10000"/>
                <a:gd name="connsiteX37" fmla="*/ 6256 w 10000"/>
                <a:gd name="connsiteY37" fmla="*/ 3039 h 10000"/>
                <a:gd name="connsiteX38" fmla="*/ 6527 w 10000"/>
                <a:gd name="connsiteY38" fmla="*/ 2825 h 10000"/>
                <a:gd name="connsiteX39" fmla="*/ 6951 w 10000"/>
                <a:gd name="connsiteY39" fmla="*/ 2653 h 10000"/>
                <a:gd name="connsiteX40" fmla="*/ 8648 w 10000"/>
                <a:gd name="connsiteY40" fmla="*/ 0 h 10000"/>
                <a:gd name="connsiteX41" fmla="*/ 9539 w 10000"/>
                <a:gd name="connsiteY41" fmla="*/ 1195 h 10000"/>
                <a:gd name="connsiteX42" fmla="*/ 9783 w 10000"/>
                <a:gd name="connsiteY42" fmla="*/ 3128 h 10000"/>
                <a:gd name="connsiteX43" fmla="*/ 9963 w 10000"/>
                <a:gd name="connsiteY43" fmla="*/ 4724 h 10000"/>
                <a:gd name="connsiteX44" fmla="*/ 9996 w 10000"/>
                <a:gd name="connsiteY44" fmla="*/ 7286 h 10000"/>
                <a:gd name="connsiteX45" fmla="*/ 9896 w 10000"/>
                <a:gd name="connsiteY45" fmla="*/ 7802 h 10000"/>
                <a:gd name="connsiteX46" fmla="*/ 9707 w 10000"/>
                <a:gd name="connsiteY46" fmla="*/ 8592 h 10000"/>
                <a:gd name="connsiteX47" fmla="*/ 9628 w 10000"/>
                <a:gd name="connsiteY47" fmla="*/ 8849 h 10000"/>
                <a:gd name="connsiteX48" fmla="*/ 9347 w 10000"/>
                <a:gd name="connsiteY48" fmla="*/ 9296 h 10000"/>
                <a:gd name="connsiteX0" fmla="*/ 9347 w 10000"/>
                <a:gd name="connsiteY0" fmla="*/ 9296 h 10000"/>
                <a:gd name="connsiteX1" fmla="*/ 9111 w 10000"/>
                <a:gd name="connsiteY1" fmla="*/ 9467 h 10000"/>
                <a:gd name="connsiteX2" fmla="*/ 8855 w 10000"/>
                <a:gd name="connsiteY2" fmla="*/ 9532 h 10000"/>
                <a:gd name="connsiteX3" fmla="*/ 8397 w 10000"/>
                <a:gd name="connsiteY3" fmla="*/ 9658 h 10000"/>
                <a:gd name="connsiteX4" fmla="*/ 6436 w 10000"/>
                <a:gd name="connsiteY4" fmla="*/ 9788 h 10000"/>
                <a:gd name="connsiteX5" fmla="*/ 5081 w 10000"/>
                <a:gd name="connsiteY5" fmla="*/ 9956 h 10000"/>
                <a:gd name="connsiteX6" fmla="*/ 2484 w 10000"/>
                <a:gd name="connsiteY6" fmla="*/ 9830 h 10000"/>
                <a:gd name="connsiteX7" fmla="*/ 2226 w 10000"/>
                <a:gd name="connsiteY7" fmla="*/ 9766 h 10000"/>
                <a:gd name="connsiteX8" fmla="*/ 1923 w 10000"/>
                <a:gd name="connsiteY8" fmla="*/ 9681 h 10000"/>
                <a:gd name="connsiteX9" fmla="*/ 1421 w 10000"/>
                <a:gd name="connsiteY9" fmla="*/ 9509 h 10000"/>
                <a:gd name="connsiteX10" fmla="*/ 1150 w 10000"/>
                <a:gd name="connsiteY10" fmla="*/ 9318 h 10000"/>
                <a:gd name="connsiteX11" fmla="*/ 782 w 10000"/>
                <a:gd name="connsiteY11" fmla="*/ 8891 h 10000"/>
                <a:gd name="connsiteX12" fmla="*/ 602 w 10000"/>
                <a:gd name="connsiteY12" fmla="*/ 8420 h 10000"/>
                <a:gd name="connsiteX13" fmla="*/ 490 w 10000"/>
                <a:gd name="connsiteY13" fmla="*/ 8100 h 10000"/>
                <a:gd name="connsiteX14" fmla="*/ 356 w 10000"/>
                <a:gd name="connsiteY14" fmla="*/ 7672 h 10000"/>
                <a:gd name="connsiteX15" fmla="*/ 255 w 10000"/>
                <a:gd name="connsiteY15" fmla="*/ 7180 h 10000"/>
                <a:gd name="connsiteX16" fmla="*/ 131 w 10000"/>
                <a:gd name="connsiteY16" fmla="*/ 6285 h 10000"/>
                <a:gd name="connsiteX17" fmla="*/ 43 w 10000"/>
                <a:gd name="connsiteY17" fmla="*/ 5602 h 10000"/>
                <a:gd name="connsiteX18" fmla="*/ 76 w 10000"/>
                <a:gd name="connsiteY18" fmla="*/ 4039 h 10000"/>
                <a:gd name="connsiteX19" fmla="*/ 267 w 10000"/>
                <a:gd name="connsiteY19" fmla="*/ 3444 h 10000"/>
                <a:gd name="connsiteX20" fmla="*/ 480 w 10000"/>
                <a:gd name="connsiteY20" fmla="*/ 2909 h 10000"/>
                <a:gd name="connsiteX21" fmla="*/ 680 w 10000"/>
                <a:gd name="connsiteY21" fmla="*/ 2397 h 10000"/>
                <a:gd name="connsiteX22" fmla="*/ 1073 w 10000"/>
                <a:gd name="connsiteY22" fmla="*/ 1755 h 10000"/>
                <a:gd name="connsiteX23" fmla="*/ 1388 w 10000"/>
                <a:gd name="connsiteY23" fmla="*/ 1477 h 10000"/>
                <a:gd name="connsiteX24" fmla="*/ 1923 w 10000"/>
                <a:gd name="connsiteY24" fmla="*/ 1499 h 10000"/>
                <a:gd name="connsiteX25" fmla="*/ 2382 w 10000"/>
                <a:gd name="connsiteY25" fmla="*/ 2184 h 10000"/>
                <a:gd name="connsiteX26" fmla="*/ 2630 w 10000"/>
                <a:gd name="connsiteY26" fmla="*/ 2718 h 10000"/>
                <a:gd name="connsiteX27" fmla="*/ 2920 w 10000"/>
                <a:gd name="connsiteY27" fmla="*/ 3249 h 10000"/>
                <a:gd name="connsiteX28" fmla="*/ 3222 w 10000"/>
                <a:gd name="connsiteY28" fmla="*/ 3677 h 10000"/>
                <a:gd name="connsiteX29" fmla="*/ 3425 w 10000"/>
                <a:gd name="connsiteY29" fmla="*/ 3955 h 10000"/>
                <a:gd name="connsiteX30" fmla="*/ 3638 w 10000"/>
                <a:gd name="connsiteY30" fmla="*/ 4192 h 10000"/>
                <a:gd name="connsiteX31" fmla="*/ 3950 w 10000"/>
                <a:gd name="connsiteY31" fmla="*/ 4295 h 10000"/>
                <a:gd name="connsiteX32" fmla="*/ 5003 w 10000"/>
                <a:gd name="connsiteY32" fmla="*/ 4192 h 10000"/>
                <a:gd name="connsiteX33" fmla="*/ 5339 w 10000"/>
                <a:gd name="connsiteY33" fmla="*/ 3914 h 10000"/>
                <a:gd name="connsiteX34" fmla="*/ 5642 w 10000"/>
                <a:gd name="connsiteY34" fmla="*/ 3593 h 10000"/>
                <a:gd name="connsiteX35" fmla="*/ 5944 w 10000"/>
                <a:gd name="connsiteY35" fmla="*/ 3379 h 10000"/>
                <a:gd name="connsiteX36" fmla="*/ 6157 w 10000"/>
                <a:gd name="connsiteY36" fmla="*/ 3188 h 10000"/>
                <a:gd name="connsiteX37" fmla="*/ 6256 w 10000"/>
                <a:gd name="connsiteY37" fmla="*/ 3039 h 10000"/>
                <a:gd name="connsiteX38" fmla="*/ 6527 w 10000"/>
                <a:gd name="connsiteY38" fmla="*/ 2825 h 10000"/>
                <a:gd name="connsiteX39" fmla="*/ 6951 w 10000"/>
                <a:gd name="connsiteY39" fmla="*/ 2653 h 10000"/>
                <a:gd name="connsiteX40" fmla="*/ 8648 w 10000"/>
                <a:gd name="connsiteY40" fmla="*/ 0 h 10000"/>
                <a:gd name="connsiteX41" fmla="*/ 9539 w 10000"/>
                <a:gd name="connsiteY41" fmla="*/ 1195 h 10000"/>
                <a:gd name="connsiteX42" fmla="*/ 9783 w 10000"/>
                <a:gd name="connsiteY42" fmla="*/ 3128 h 10000"/>
                <a:gd name="connsiteX43" fmla="*/ 9963 w 10000"/>
                <a:gd name="connsiteY43" fmla="*/ 4724 h 10000"/>
                <a:gd name="connsiteX44" fmla="*/ 9996 w 10000"/>
                <a:gd name="connsiteY44" fmla="*/ 7286 h 10000"/>
                <a:gd name="connsiteX45" fmla="*/ 9896 w 10000"/>
                <a:gd name="connsiteY45" fmla="*/ 7802 h 10000"/>
                <a:gd name="connsiteX46" fmla="*/ 9707 w 10000"/>
                <a:gd name="connsiteY46" fmla="*/ 8592 h 10000"/>
                <a:gd name="connsiteX47" fmla="*/ 9628 w 10000"/>
                <a:gd name="connsiteY47" fmla="*/ 8849 h 10000"/>
                <a:gd name="connsiteX48" fmla="*/ 9347 w 10000"/>
                <a:gd name="connsiteY48" fmla="*/ 9296 h 10000"/>
                <a:gd name="connsiteX0" fmla="*/ 9347 w 10000"/>
                <a:gd name="connsiteY0" fmla="*/ 9296 h 10000"/>
                <a:gd name="connsiteX1" fmla="*/ 9111 w 10000"/>
                <a:gd name="connsiteY1" fmla="*/ 9467 h 10000"/>
                <a:gd name="connsiteX2" fmla="*/ 8855 w 10000"/>
                <a:gd name="connsiteY2" fmla="*/ 9532 h 10000"/>
                <a:gd name="connsiteX3" fmla="*/ 8397 w 10000"/>
                <a:gd name="connsiteY3" fmla="*/ 9658 h 10000"/>
                <a:gd name="connsiteX4" fmla="*/ 6436 w 10000"/>
                <a:gd name="connsiteY4" fmla="*/ 9788 h 10000"/>
                <a:gd name="connsiteX5" fmla="*/ 5081 w 10000"/>
                <a:gd name="connsiteY5" fmla="*/ 9956 h 10000"/>
                <a:gd name="connsiteX6" fmla="*/ 2484 w 10000"/>
                <a:gd name="connsiteY6" fmla="*/ 9830 h 10000"/>
                <a:gd name="connsiteX7" fmla="*/ 2226 w 10000"/>
                <a:gd name="connsiteY7" fmla="*/ 9766 h 10000"/>
                <a:gd name="connsiteX8" fmla="*/ 1923 w 10000"/>
                <a:gd name="connsiteY8" fmla="*/ 9681 h 10000"/>
                <a:gd name="connsiteX9" fmla="*/ 1421 w 10000"/>
                <a:gd name="connsiteY9" fmla="*/ 9509 h 10000"/>
                <a:gd name="connsiteX10" fmla="*/ 1150 w 10000"/>
                <a:gd name="connsiteY10" fmla="*/ 9318 h 10000"/>
                <a:gd name="connsiteX11" fmla="*/ 782 w 10000"/>
                <a:gd name="connsiteY11" fmla="*/ 8891 h 10000"/>
                <a:gd name="connsiteX12" fmla="*/ 602 w 10000"/>
                <a:gd name="connsiteY12" fmla="*/ 8420 h 10000"/>
                <a:gd name="connsiteX13" fmla="*/ 490 w 10000"/>
                <a:gd name="connsiteY13" fmla="*/ 8100 h 10000"/>
                <a:gd name="connsiteX14" fmla="*/ 356 w 10000"/>
                <a:gd name="connsiteY14" fmla="*/ 7672 h 10000"/>
                <a:gd name="connsiteX15" fmla="*/ 255 w 10000"/>
                <a:gd name="connsiteY15" fmla="*/ 7180 h 10000"/>
                <a:gd name="connsiteX16" fmla="*/ 131 w 10000"/>
                <a:gd name="connsiteY16" fmla="*/ 6285 h 10000"/>
                <a:gd name="connsiteX17" fmla="*/ 43 w 10000"/>
                <a:gd name="connsiteY17" fmla="*/ 5602 h 10000"/>
                <a:gd name="connsiteX18" fmla="*/ 76 w 10000"/>
                <a:gd name="connsiteY18" fmla="*/ 4039 h 10000"/>
                <a:gd name="connsiteX19" fmla="*/ 267 w 10000"/>
                <a:gd name="connsiteY19" fmla="*/ 3444 h 10000"/>
                <a:gd name="connsiteX20" fmla="*/ 480 w 10000"/>
                <a:gd name="connsiteY20" fmla="*/ 2909 h 10000"/>
                <a:gd name="connsiteX21" fmla="*/ 680 w 10000"/>
                <a:gd name="connsiteY21" fmla="*/ 2397 h 10000"/>
                <a:gd name="connsiteX22" fmla="*/ 1073 w 10000"/>
                <a:gd name="connsiteY22" fmla="*/ 1755 h 10000"/>
                <a:gd name="connsiteX23" fmla="*/ 1388 w 10000"/>
                <a:gd name="connsiteY23" fmla="*/ 1477 h 10000"/>
                <a:gd name="connsiteX24" fmla="*/ 1923 w 10000"/>
                <a:gd name="connsiteY24" fmla="*/ 1499 h 10000"/>
                <a:gd name="connsiteX25" fmla="*/ 2382 w 10000"/>
                <a:gd name="connsiteY25" fmla="*/ 2184 h 10000"/>
                <a:gd name="connsiteX26" fmla="*/ 2630 w 10000"/>
                <a:gd name="connsiteY26" fmla="*/ 2718 h 10000"/>
                <a:gd name="connsiteX27" fmla="*/ 2920 w 10000"/>
                <a:gd name="connsiteY27" fmla="*/ 3249 h 10000"/>
                <a:gd name="connsiteX28" fmla="*/ 3222 w 10000"/>
                <a:gd name="connsiteY28" fmla="*/ 3677 h 10000"/>
                <a:gd name="connsiteX29" fmla="*/ 3425 w 10000"/>
                <a:gd name="connsiteY29" fmla="*/ 3955 h 10000"/>
                <a:gd name="connsiteX30" fmla="*/ 3638 w 10000"/>
                <a:gd name="connsiteY30" fmla="*/ 4192 h 10000"/>
                <a:gd name="connsiteX31" fmla="*/ 3950 w 10000"/>
                <a:gd name="connsiteY31" fmla="*/ 4295 h 10000"/>
                <a:gd name="connsiteX32" fmla="*/ 5003 w 10000"/>
                <a:gd name="connsiteY32" fmla="*/ 4192 h 10000"/>
                <a:gd name="connsiteX33" fmla="*/ 5339 w 10000"/>
                <a:gd name="connsiteY33" fmla="*/ 3914 h 10000"/>
                <a:gd name="connsiteX34" fmla="*/ 5642 w 10000"/>
                <a:gd name="connsiteY34" fmla="*/ 3593 h 10000"/>
                <a:gd name="connsiteX35" fmla="*/ 5944 w 10000"/>
                <a:gd name="connsiteY35" fmla="*/ 3379 h 10000"/>
                <a:gd name="connsiteX36" fmla="*/ 6157 w 10000"/>
                <a:gd name="connsiteY36" fmla="*/ 3188 h 10000"/>
                <a:gd name="connsiteX37" fmla="*/ 6256 w 10000"/>
                <a:gd name="connsiteY37" fmla="*/ 3039 h 10000"/>
                <a:gd name="connsiteX38" fmla="*/ 6527 w 10000"/>
                <a:gd name="connsiteY38" fmla="*/ 2825 h 10000"/>
                <a:gd name="connsiteX39" fmla="*/ 6951 w 10000"/>
                <a:gd name="connsiteY39" fmla="*/ 2653 h 10000"/>
                <a:gd name="connsiteX40" fmla="*/ 8648 w 10000"/>
                <a:gd name="connsiteY40" fmla="*/ 0 h 10000"/>
                <a:gd name="connsiteX41" fmla="*/ 9539 w 10000"/>
                <a:gd name="connsiteY41" fmla="*/ 1195 h 10000"/>
                <a:gd name="connsiteX42" fmla="*/ 9783 w 10000"/>
                <a:gd name="connsiteY42" fmla="*/ 3128 h 10000"/>
                <a:gd name="connsiteX43" fmla="*/ 9963 w 10000"/>
                <a:gd name="connsiteY43" fmla="*/ 4724 h 10000"/>
                <a:gd name="connsiteX44" fmla="*/ 9996 w 10000"/>
                <a:gd name="connsiteY44" fmla="*/ 7286 h 10000"/>
                <a:gd name="connsiteX45" fmla="*/ 9896 w 10000"/>
                <a:gd name="connsiteY45" fmla="*/ 7802 h 10000"/>
                <a:gd name="connsiteX46" fmla="*/ 9707 w 10000"/>
                <a:gd name="connsiteY46" fmla="*/ 8592 h 10000"/>
                <a:gd name="connsiteX47" fmla="*/ 9628 w 10000"/>
                <a:gd name="connsiteY47" fmla="*/ 8849 h 10000"/>
                <a:gd name="connsiteX48" fmla="*/ 9347 w 10000"/>
                <a:gd name="connsiteY48" fmla="*/ 9296 h 10000"/>
                <a:gd name="connsiteX0" fmla="*/ 9347 w 10000"/>
                <a:gd name="connsiteY0" fmla="*/ 9401 h 10105"/>
                <a:gd name="connsiteX1" fmla="*/ 9111 w 10000"/>
                <a:gd name="connsiteY1" fmla="*/ 9572 h 10105"/>
                <a:gd name="connsiteX2" fmla="*/ 8855 w 10000"/>
                <a:gd name="connsiteY2" fmla="*/ 9637 h 10105"/>
                <a:gd name="connsiteX3" fmla="*/ 8397 w 10000"/>
                <a:gd name="connsiteY3" fmla="*/ 9763 h 10105"/>
                <a:gd name="connsiteX4" fmla="*/ 6436 w 10000"/>
                <a:gd name="connsiteY4" fmla="*/ 9893 h 10105"/>
                <a:gd name="connsiteX5" fmla="*/ 5081 w 10000"/>
                <a:gd name="connsiteY5" fmla="*/ 10061 h 10105"/>
                <a:gd name="connsiteX6" fmla="*/ 2484 w 10000"/>
                <a:gd name="connsiteY6" fmla="*/ 9935 h 10105"/>
                <a:gd name="connsiteX7" fmla="*/ 2226 w 10000"/>
                <a:gd name="connsiteY7" fmla="*/ 9871 h 10105"/>
                <a:gd name="connsiteX8" fmla="*/ 1923 w 10000"/>
                <a:gd name="connsiteY8" fmla="*/ 9786 h 10105"/>
                <a:gd name="connsiteX9" fmla="*/ 1421 w 10000"/>
                <a:gd name="connsiteY9" fmla="*/ 9614 h 10105"/>
                <a:gd name="connsiteX10" fmla="*/ 1150 w 10000"/>
                <a:gd name="connsiteY10" fmla="*/ 9423 h 10105"/>
                <a:gd name="connsiteX11" fmla="*/ 782 w 10000"/>
                <a:gd name="connsiteY11" fmla="*/ 8996 h 10105"/>
                <a:gd name="connsiteX12" fmla="*/ 602 w 10000"/>
                <a:gd name="connsiteY12" fmla="*/ 8525 h 10105"/>
                <a:gd name="connsiteX13" fmla="*/ 490 w 10000"/>
                <a:gd name="connsiteY13" fmla="*/ 8205 h 10105"/>
                <a:gd name="connsiteX14" fmla="*/ 356 w 10000"/>
                <a:gd name="connsiteY14" fmla="*/ 7777 h 10105"/>
                <a:gd name="connsiteX15" fmla="*/ 255 w 10000"/>
                <a:gd name="connsiteY15" fmla="*/ 7285 h 10105"/>
                <a:gd name="connsiteX16" fmla="*/ 131 w 10000"/>
                <a:gd name="connsiteY16" fmla="*/ 6390 h 10105"/>
                <a:gd name="connsiteX17" fmla="*/ 43 w 10000"/>
                <a:gd name="connsiteY17" fmla="*/ 5707 h 10105"/>
                <a:gd name="connsiteX18" fmla="*/ 76 w 10000"/>
                <a:gd name="connsiteY18" fmla="*/ 4144 h 10105"/>
                <a:gd name="connsiteX19" fmla="*/ 267 w 10000"/>
                <a:gd name="connsiteY19" fmla="*/ 3549 h 10105"/>
                <a:gd name="connsiteX20" fmla="*/ 480 w 10000"/>
                <a:gd name="connsiteY20" fmla="*/ 3014 h 10105"/>
                <a:gd name="connsiteX21" fmla="*/ 680 w 10000"/>
                <a:gd name="connsiteY21" fmla="*/ 2502 h 10105"/>
                <a:gd name="connsiteX22" fmla="*/ 1073 w 10000"/>
                <a:gd name="connsiteY22" fmla="*/ 1860 h 10105"/>
                <a:gd name="connsiteX23" fmla="*/ 1388 w 10000"/>
                <a:gd name="connsiteY23" fmla="*/ 1582 h 10105"/>
                <a:gd name="connsiteX24" fmla="*/ 1923 w 10000"/>
                <a:gd name="connsiteY24" fmla="*/ 1604 h 10105"/>
                <a:gd name="connsiteX25" fmla="*/ 2382 w 10000"/>
                <a:gd name="connsiteY25" fmla="*/ 2289 h 10105"/>
                <a:gd name="connsiteX26" fmla="*/ 2630 w 10000"/>
                <a:gd name="connsiteY26" fmla="*/ 2823 h 10105"/>
                <a:gd name="connsiteX27" fmla="*/ 2920 w 10000"/>
                <a:gd name="connsiteY27" fmla="*/ 3354 h 10105"/>
                <a:gd name="connsiteX28" fmla="*/ 3222 w 10000"/>
                <a:gd name="connsiteY28" fmla="*/ 3782 h 10105"/>
                <a:gd name="connsiteX29" fmla="*/ 3425 w 10000"/>
                <a:gd name="connsiteY29" fmla="*/ 4060 h 10105"/>
                <a:gd name="connsiteX30" fmla="*/ 3638 w 10000"/>
                <a:gd name="connsiteY30" fmla="*/ 4297 h 10105"/>
                <a:gd name="connsiteX31" fmla="*/ 3950 w 10000"/>
                <a:gd name="connsiteY31" fmla="*/ 4400 h 10105"/>
                <a:gd name="connsiteX32" fmla="*/ 5003 w 10000"/>
                <a:gd name="connsiteY32" fmla="*/ 4297 h 10105"/>
                <a:gd name="connsiteX33" fmla="*/ 5339 w 10000"/>
                <a:gd name="connsiteY33" fmla="*/ 4019 h 10105"/>
                <a:gd name="connsiteX34" fmla="*/ 5642 w 10000"/>
                <a:gd name="connsiteY34" fmla="*/ 3698 h 10105"/>
                <a:gd name="connsiteX35" fmla="*/ 5944 w 10000"/>
                <a:gd name="connsiteY35" fmla="*/ 3484 h 10105"/>
                <a:gd name="connsiteX36" fmla="*/ 6157 w 10000"/>
                <a:gd name="connsiteY36" fmla="*/ 3293 h 10105"/>
                <a:gd name="connsiteX37" fmla="*/ 6256 w 10000"/>
                <a:gd name="connsiteY37" fmla="*/ 3144 h 10105"/>
                <a:gd name="connsiteX38" fmla="*/ 6527 w 10000"/>
                <a:gd name="connsiteY38" fmla="*/ 2930 h 10105"/>
                <a:gd name="connsiteX39" fmla="*/ 7767 w 10000"/>
                <a:gd name="connsiteY39" fmla="*/ 267 h 10105"/>
                <a:gd name="connsiteX40" fmla="*/ 8648 w 10000"/>
                <a:gd name="connsiteY40" fmla="*/ 105 h 10105"/>
                <a:gd name="connsiteX41" fmla="*/ 9539 w 10000"/>
                <a:gd name="connsiteY41" fmla="*/ 1300 h 10105"/>
                <a:gd name="connsiteX42" fmla="*/ 9783 w 10000"/>
                <a:gd name="connsiteY42" fmla="*/ 3233 h 10105"/>
                <a:gd name="connsiteX43" fmla="*/ 9963 w 10000"/>
                <a:gd name="connsiteY43" fmla="*/ 4829 h 10105"/>
                <a:gd name="connsiteX44" fmla="*/ 9996 w 10000"/>
                <a:gd name="connsiteY44" fmla="*/ 7391 h 10105"/>
                <a:gd name="connsiteX45" fmla="*/ 9896 w 10000"/>
                <a:gd name="connsiteY45" fmla="*/ 7907 h 10105"/>
                <a:gd name="connsiteX46" fmla="*/ 9707 w 10000"/>
                <a:gd name="connsiteY46" fmla="*/ 8697 h 10105"/>
                <a:gd name="connsiteX47" fmla="*/ 9628 w 10000"/>
                <a:gd name="connsiteY47" fmla="*/ 8954 h 10105"/>
                <a:gd name="connsiteX48" fmla="*/ 9347 w 10000"/>
                <a:gd name="connsiteY48" fmla="*/ 9401 h 10105"/>
                <a:gd name="connsiteX0" fmla="*/ 9347 w 10000"/>
                <a:gd name="connsiteY0" fmla="*/ 9362 h 10066"/>
                <a:gd name="connsiteX1" fmla="*/ 9111 w 10000"/>
                <a:gd name="connsiteY1" fmla="*/ 9533 h 10066"/>
                <a:gd name="connsiteX2" fmla="*/ 8855 w 10000"/>
                <a:gd name="connsiteY2" fmla="*/ 9598 h 10066"/>
                <a:gd name="connsiteX3" fmla="*/ 8397 w 10000"/>
                <a:gd name="connsiteY3" fmla="*/ 9724 h 10066"/>
                <a:gd name="connsiteX4" fmla="*/ 6436 w 10000"/>
                <a:gd name="connsiteY4" fmla="*/ 9854 h 10066"/>
                <a:gd name="connsiteX5" fmla="*/ 5081 w 10000"/>
                <a:gd name="connsiteY5" fmla="*/ 10022 h 10066"/>
                <a:gd name="connsiteX6" fmla="*/ 2484 w 10000"/>
                <a:gd name="connsiteY6" fmla="*/ 9896 h 10066"/>
                <a:gd name="connsiteX7" fmla="*/ 2226 w 10000"/>
                <a:gd name="connsiteY7" fmla="*/ 9832 h 10066"/>
                <a:gd name="connsiteX8" fmla="*/ 1923 w 10000"/>
                <a:gd name="connsiteY8" fmla="*/ 9747 h 10066"/>
                <a:gd name="connsiteX9" fmla="*/ 1421 w 10000"/>
                <a:gd name="connsiteY9" fmla="*/ 9575 h 10066"/>
                <a:gd name="connsiteX10" fmla="*/ 1150 w 10000"/>
                <a:gd name="connsiteY10" fmla="*/ 9384 h 10066"/>
                <a:gd name="connsiteX11" fmla="*/ 782 w 10000"/>
                <a:gd name="connsiteY11" fmla="*/ 8957 h 10066"/>
                <a:gd name="connsiteX12" fmla="*/ 602 w 10000"/>
                <a:gd name="connsiteY12" fmla="*/ 8486 h 10066"/>
                <a:gd name="connsiteX13" fmla="*/ 490 w 10000"/>
                <a:gd name="connsiteY13" fmla="*/ 8166 h 10066"/>
                <a:gd name="connsiteX14" fmla="*/ 356 w 10000"/>
                <a:gd name="connsiteY14" fmla="*/ 7738 h 10066"/>
                <a:gd name="connsiteX15" fmla="*/ 255 w 10000"/>
                <a:gd name="connsiteY15" fmla="*/ 7246 h 10066"/>
                <a:gd name="connsiteX16" fmla="*/ 131 w 10000"/>
                <a:gd name="connsiteY16" fmla="*/ 6351 h 10066"/>
                <a:gd name="connsiteX17" fmla="*/ 43 w 10000"/>
                <a:gd name="connsiteY17" fmla="*/ 5668 h 10066"/>
                <a:gd name="connsiteX18" fmla="*/ 76 w 10000"/>
                <a:gd name="connsiteY18" fmla="*/ 4105 h 10066"/>
                <a:gd name="connsiteX19" fmla="*/ 267 w 10000"/>
                <a:gd name="connsiteY19" fmla="*/ 3510 h 10066"/>
                <a:gd name="connsiteX20" fmla="*/ 480 w 10000"/>
                <a:gd name="connsiteY20" fmla="*/ 2975 h 10066"/>
                <a:gd name="connsiteX21" fmla="*/ 680 w 10000"/>
                <a:gd name="connsiteY21" fmla="*/ 2463 h 10066"/>
                <a:gd name="connsiteX22" fmla="*/ 1073 w 10000"/>
                <a:gd name="connsiteY22" fmla="*/ 1821 h 10066"/>
                <a:gd name="connsiteX23" fmla="*/ 1388 w 10000"/>
                <a:gd name="connsiteY23" fmla="*/ 1543 h 10066"/>
                <a:gd name="connsiteX24" fmla="*/ 1923 w 10000"/>
                <a:gd name="connsiteY24" fmla="*/ 1565 h 10066"/>
                <a:gd name="connsiteX25" fmla="*/ 2382 w 10000"/>
                <a:gd name="connsiteY25" fmla="*/ 2250 h 10066"/>
                <a:gd name="connsiteX26" fmla="*/ 2630 w 10000"/>
                <a:gd name="connsiteY26" fmla="*/ 2784 h 10066"/>
                <a:gd name="connsiteX27" fmla="*/ 2920 w 10000"/>
                <a:gd name="connsiteY27" fmla="*/ 3315 h 10066"/>
                <a:gd name="connsiteX28" fmla="*/ 3222 w 10000"/>
                <a:gd name="connsiteY28" fmla="*/ 3743 h 10066"/>
                <a:gd name="connsiteX29" fmla="*/ 3425 w 10000"/>
                <a:gd name="connsiteY29" fmla="*/ 4021 h 10066"/>
                <a:gd name="connsiteX30" fmla="*/ 3638 w 10000"/>
                <a:gd name="connsiteY30" fmla="*/ 4258 h 10066"/>
                <a:gd name="connsiteX31" fmla="*/ 3950 w 10000"/>
                <a:gd name="connsiteY31" fmla="*/ 4361 h 10066"/>
                <a:gd name="connsiteX32" fmla="*/ 5003 w 10000"/>
                <a:gd name="connsiteY32" fmla="*/ 4258 h 10066"/>
                <a:gd name="connsiteX33" fmla="*/ 5339 w 10000"/>
                <a:gd name="connsiteY33" fmla="*/ 3980 h 10066"/>
                <a:gd name="connsiteX34" fmla="*/ 5642 w 10000"/>
                <a:gd name="connsiteY34" fmla="*/ 3659 h 10066"/>
                <a:gd name="connsiteX35" fmla="*/ 5944 w 10000"/>
                <a:gd name="connsiteY35" fmla="*/ 3445 h 10066"/>
                <a:gd name="connsiteX36" fmla="*/ 6157 w 10000"/>
                <a:gd name="connsiteY36" fmla="*/ 3254 h 10066"/>
                <a:gd name="connsiteX37" fmla="*/ 6256 w 10000"/>
                <a:gd name="connsiteY37" fmla="*/ 3105 h 10066"/>
                <a:gd name="connsiteX38" fmla="*/ 6527 w 10000"/>
                <a:gd name="connsiteY38" fmla="*/ 2891 h 10066"/>
                <a:gd name="connsiteX39" fmla="*/ 7767 w 10000"/>
                <a:gd name="connsiteY39" fmla="*/ 228 h 10066"/>
                <a:gd name="connsiteX40" fmla="*/ 8830 w 10000"/>
                <a:gd name="connsiteY40" fmla="*/ 157 h 10066"/>
                <a:gd name="connsiteX41" fmla="*/ 9539 w 10000"/>
                <a:gd name="connsiteY41" fmla="*/ 1261 h 10066"/>
                <a:gd name="connsiteX42" fmla="*/ 9783 w 10000"/>
                <a:gd name="connsiteY42" fmla="*/ 3194 h 10066"/>
                <a:gd name="connsiteX43" fmla="*/ 9963 w 10000"/>
                <a:gd name="connsiteY43" fmla="*/ 4790 h 10066"/>
                <a:gd name="connsiteX44" fmla="*/ 9996 w 10000"/>
                <a:gd name="connsiteY44" fmla="*/ 7352 h 10066"/>
                <a:gd name="connsiteX45" fmla="*/ 9896 w 10000"/>
                <a:gd name="connsiteY45" fmla="*/ 7868 h 10066"/>
                <a:gd name="connsiteX46" fmla="*/ 9707 w 10000"/>
                <a:gd name="connsiteY46" fmla="*/ 8658 h 10066"/>
                <a:gd name="connsiteX47" fmla="*/ 9628 w 10000"/>
                <a:gd name="connsiteY47" fmla="*/ 8915 h 10066"/>
                <a:gd name="connsiteX48" fmla="*/ 9347 w 10000"/>
                <a:gd name="connsiteY48" fmla="*/ 9362 h 10066"/>
                <a:gd name="connsiteX0" fmla="*/ 9347 w 10000"/>
                <a:gd name="connsiteY0" fmla="*/ 9304 h 10008"/>
                <a:gd name="connsiteX1" fmla="*/ 9111 w 10000"/>
                <a:gd name="connsiteY1" fmla="*/ 9475 h 10008"/>
                <a:gd name="connsiteX2" fmla="*/ 8855 w 10000"/>
                <a:gd name="connsiteY2" fmla="*/ 9540 h 10008"/>
                <a:gd name="connsiteX3" fmla="*/ 8397 w 10000"/>
                <a:gd name="connsiteY3" fmla="*/ 9666 h 10008"/>
                <a:gd name="connsiteX4" fmla="*/ 6436 w 10000"/>
                <a:gd name="connsiteY4" fmla="*/ 9796 h 10008"/>
                <a:gd name="connsiteX5" fmla="*/ 5081 w 10000"/>
                <a:gd name="connsiteY5" fmla="*/ 9964 h 10008"/>
                <a:gd name="connsiteX6" fmla="*/ 2484 w 10000"/>
                <a:gd name="connsiteY6" fmla="*/ 9838 h 10008"/>
                <a:gd name="connsiteX7" fmla="*/ 2226 w 10000"/>
                <a:gd name="connsiteY7" fmla="*/ 9774 h 10008"/>
                <a:gd name="connsiteX8" fmla="*/ 1923 w 10000"/>
                <a:gd name="connsiteY8" fmla="*/ 9689 h 10008"/>
                <a:gd name="connsiteX9" fmla="*/ 1421 w 10000"/>
                <a:gd name="connsiteY9" fmla="*/ 9517 h 10008"/>
                <a:gd name="connsiteX10" fmla="*/ 1150 w 10000"/>
                <a:gd name="connsiteY10" fmla="*/ 9326 h 10008"/>
                <a:gd name="connsiteX11" fmla="*/ 782 w 10000"/>
                <a:gd name="connsiteY11" fmla="*/ 8899 h 10008"/>
                <a:gd name="connsiteX12" fmla="*/ 602 w 10000"/>
                <a:gd name="connsiteY12" fmla="*/ 8428 h 10008"/>
                <a:gd name="connsiteX13" fmla="*/ 490 w 10000"/>
                <a:gd name="connsiteY13" fmla="*/ 8108 h 10008"/>
                <a:gd name="connsiteX14" fmla="*/ 356 w 10000"/>
                <a:gd name="connsiteY14" fmla="*/ 7680 h 10008"/>
                <a:gd name="connsiteX15" fmla="*/ 255 w 10000"/>
                <a:gd name="connsiteY15" fmla="*/ 7188 h 10008"/>
                <a:gd name="connsiteX16" fmla="*/ 131 w 10000"/>
                <a:gd name="connsiteY16" fmla="*/ 6293 h 10008"/>
                <a:gd name="connsiteX17" fmla="*/ 43 w 10000"/>
                <a:gd name="connsiteY17" fmla="*/ 5610 h 10008"/>
                <a:gd name="connsiteX18" fmla="*/ 76 w 10000"/>
                <a:gd name="connsiteY18" fmla="*/ 4047 h 10008"/>
                <a:gd name="connsiteX19" fmla="*/ 267 w 10000"/>
                <a:gd name="connsiteY19" fmla="*/ 3452 h 10008"/>
                <a:gd name="connsiteX20" fmla="*/ 480 w 10000"/>
                <a:gd name="connsiteY20" fmla="*/ 2917 h 10008"/>
                <a:gd name="connsiteX21" fmla="*/ 680 w 10000"/>
                <a:gd name="connsiteY21" fmla="*/ 2405 h 10008"/>
                <a:gd name="connsiteX22" fmla="*/ 1073 w 10000"/>
                <a:gd name="connsiteY22" fmla="*/ 1763 h 10008"/>
                <a:gd name="connsiteX23" fmla="*/ 1388 w 10000"/>
                <a:gd name="connsiteY23" fmla="*/ 1485 h 10008"/>
                <a:gd name="connsiteX24" fmla="*/ 1923 w 10000"/>
                <a:gd name="connsiteY24" fmla="*/ 1507 h 10008"/>
                <a:gd name="connsiteX25" fmla="*/ 2382 w 10000"/>
                <a:gd name="connsiteY25" fmla="*/ 2192 h 10008"/>
                <a:gd name="connsiteX26" fmla="*/ 2630 w 10000"/>
                <a:gd name="connsiteY26" fmla="*/ 2726 h 10008"/>
                <a:gd name="connsiteX27" fmla="*/ 2920 w 10000"/>
                <a:gd name="connsiteY27" fmla="*/ 3257 h 10008"/>
                <a:gd name="connsiteX28" fmla="*/ 3222 w 10000"/>
                <a:gd name="connsiteY28" fmla="*/ 3685 h 10008"/>
                <a:gd name="connsiteX29" fmla="*/ 3425 w 10000"/>
                <a:gd name="connsiteY29" fmla="*/ 3963 h 10008"/>
                <a:gd name="connsiteX30" fmla="*/ 3638 w 10000"/>
                <a:gd name="connsiteY30" fmla="*/ 4200 h 10008"/>
                <a:gd name="connsiteX31" fmla="*/ 3950 w 10000"/>
                <a:gd name="connsiteY31" fmla="*/ 4303 h 10008"/>
                <a:gd name="connsiteX32" fmla="*/ 5003 w 10000"/>
                <a:gd name="connsiteY32" fmla="*/ 4200 h 10008"/>
                <a:gd name="connsiteX33" fmla="*/ 5339 w 10000"/>
                <a:gd name="connsiteY33" fmla="*/ 3922 h 10008"/>
                <a:gd name="connsiteX34" fmla="*/ 5642 w 10000"/>
                <a:gd name="connsiteY34" fmla="*/ 3601 h 10008"/>
                <a:gd name="connsiteX35" fmla="*/ 5944 w 10000"/>
                <a:gd name="connsiteY35" fmla="*/ 3387 h 10008"/>
                <a:gd name="connsiteX36" fmla="*/ 6157 w 10000"/>
                <a:gd name="connsiteY36" fmla="*/ 3196 h 10008"/>
                <a:gd name="connsiteX37" fmla="*/ 6256 w 10000"/>
                <a:gd name="connsiteY37" fmla="*/ 3047 h 10008"/>
                <a:gd name="connsiteX38" fmla="*/ 6527 w 10000"/>
                <a:gd name="connsiteY38" fmla="*/ 2833 h 10008"/>
                <a:gd name="connsiteX39" fmla="*/ 7767 w 10000"/>
                <a:gd name="connsiteY39" fmla="*/ 170 h 10008"/>
                <a:gd name="connsiteX40" fmla="*/ 7873 w 10000"/>
                <a:gd name="connsiteY40" fmla="*/ 255 h 10008"/>
                <a:gd name="connsiteX41" fmla="*/ 8830 w 10000"/>
                <a:gd name="connsiteY41" fmla="*/ 99 h 10008"/>
                <a:gd name="connsiteX42" fmla="*/ 9539 w 10000"/>
                <a:gd name="connsiteY42" fmla="*/ 1203 h 10008"/>
                <a:gd name="connsiteX43" fmla="*/ 9783 w 10000"/>
                <a:gd name="connsiteY43" fmla="*/ 3136 h 10008"/>
                <a:gd name="connsiteX44" fmla="*/ 9963 w 10000"/>
                <a:gd name="connsiteY44" fmla="*/ 4732 h 10008"/>
                <a:gd name="connsiteX45" fmla="*/ 9996 w 10000"/>
                <a:gd name="connsiteY45" fmla="*/ 7294 h 10008"/>
                <a:gd name="connsiteX46" fmla="*/ 9896 w 10000"/>
                <a:gd name="connsiteY46" fmla="*/ 7810 h 10008"/>
                <a:gd name="connsiteX47" fmla="*/ 9707 w 10000"/>
                <a:gd name="connsiteY47" fmla="*/ 8600 h 10008"/>
                <a:gd name="connsiteX48" fmla="*/ 9628 w 10000"/>
                <a:gd name="connsiteY48" fmla="*/ 8857 h 10008"/>
                <a:gd name="connsiteX49" fmla="*/ 9347 w 10000"/>
                <a:gd name="connsiteY49" fmla="*/ 9304 h 10008"/>
                <a:gd name="connsiteX0" fmla="*/ 9347 w 10000"/>
                <a:gd name="connsiteY0" fmla="*/ 9258 h 9962"/>
                <a:gd name="connsiteX1" fmla="*/ 9111 w 10000"/>
                <a:gd name="connsiteY1" fmla="*/ 9429 h 9962"/>
                <a:gd name="connsiteX2" fmla="*/ 8855 w 10000"/>
                <a:gd name="connsiteY2" fmla="*/ 9494 h 9962"/>
                <a:gd name="connsiteX3" fmla="*/ 8397 w 10000"/>
                <a:gd name="connsiteY3" fmla="*/ 9620 h 9962"/>
                <a:gd name="connsiteX4" fmla="*/ 6436 w 10000"/>
                <a:gd name="connsiteY4" fmla="*/ 9750 h 9962"/>
                <a:gd name="connsiteX5" fmla="*/ 5081 w 10000"/>
                <a:gd name="connsiteY5" fmla="*/ 9918 h 9962"/>
                <a:gd name="connsiteX6" fmla="*/ 2484 w 10000"/>
                <a:gd name="connsiteY6" fmla="*/ 9792 h 9962"/>
                <a:gd name="connsiteX7" fmla="*/ 2226 w 10000"/>
                <a:gd name="connsiteY7" fmla="*/ 9728 h 9962"/>
                <a:gd name="connsiteX8" fmla="*/ 1923 w 10000"/>
                <a:gd name="connsiteY8" fmla="*/ 9643 h 9962"/>
                <a:gd name="connsiteX9" fmla="*/ 1421 w 10000"/>
                <a:gd name="connsiteY9" fmla="*/ 9471 h 9962"/>
                <a:gd name="connsiteX10" fmla="*/ 1150 w 10000"/>
                <a:gd name="connsiteY10" fmla="*/ 9280 h 9962"/>
                <a:gd name="connsiteX11" fmla="*/ 782 w 10000"/>
                <a:gd name="connsiteY11" fmla="*/ 8853 h 9962"/>
                <a:gd name="connsiteX12" fmla="*/ 602 w 10000"/>
                <a:gd name="connsiteY12" fmla="*/ 8382 h 9962"/>
                <a:gd name="connsiteX13" fmla="*/ 490 w 10000"/>
                <a:gd name="connsiteY13" fmla="*/ 8062 h 9962"/>
                <a:gd name="connsiteX14" fmla="*/ 356 w 10000"/>
                <a:gd name="connsiteY14" fmla="*/ 7634 h 9962"/>
                <a:gd name="connsiteX15" fmla="*/ 255 w 10000"/>
                <a:gd name="connsiteY15" fmla="*/ 7142 h 9962"/>
                <a:gd name="connsiteX16" fmla="*/ 131 w 10000"/>
                <a:gd name="connsiteY16" fmla="*/ 6247 h 9962"/>
                <a:gd name="connsiteX17" fmla="*/ 43 w 10000"/>
                <a:gd name="connsiteY17" fmla="*/ 5564 h 9962"/>
                <a:gd name="connsiteX18" fmla="*/ 76 w 10000"/>
                <a:gd name="connsiteY18" fmla="*/ 4001 h 9962"/>
                <a:gd name="connsiteX19" fmla="*/ 267 w 10000"/>
                <a:gd name="connsiteY19" fmla="*/ 3406 h 9962"/>
                <a:gd name="connsiteX20" fmla="*/ 480 w 10000"/>
                <a:gd name="connsiteY20" fmla="*/ 2871 h 9962"/>
                <a:gd name="connsiteX21" fmla="*/ 680 w 10000"/>
                <a:gd name="connsiteY21" fmla="*/ 2359 h 9962"/>
                <a:gd name="connsiteX22" fmla="*/ 1073 w 10000"/>
                <a:gd name="connsiteY22" fmla="*/ 1717 h 9962"/>
                <a:gd name="connsiteX23" fmla="*/ 1388 w 10000"/>
                <a:gd name="connsiteY23" fmla="*/ 1439 h 9962"/>
                <a:gd name="connsiteX24" fmla="*/ 1923 w 10000"/>
                <a:gd name="connsiteY24" fmla="*/ 1461 h 9962"/>
                <a:gd name="connsiteX25" fmla="*/ 2382 w 10000"/>
                <a:gd name="connsiteY25" fmla="*/ 2146 h 9962"/>
                <a:gd name="connsiteX26" fmla="*/ 2630 w 10000"/>
                <a:gd name="connsiteY26" fmla="*/ 2680 h 9962"/>
                <a:gd name="connsiteX27" fmla="*/ 2920 w 10000"/>
                <a:gd name="connsiteY27" fmla="*/ 3211 h 9962"/>
                <a:gd name="connsiteX28" fmla="*/ 3222 w 10000"/>
                <a:gd name="connsiteY28" fmla="*/ 3639 h 9962"/>
                <a:gd name="connsiteX29" fmla="*/ 3425 w 10000"/>
                <a:gd name="connsiteY29" fmla="*/ 3917 h 9962"/>
                <a:gd name="connsiteX30" fmla="*/ 3638 w 10000"/>
                <a:gd name="connsiteY30" fmla="*/ 4154 h 9962"/>
                <a:gd name="connsiteX31" fmla="*/ 3950 w 10000"/>
                <a:gd name="connsiteY31" fmla="*/ 4257 h 9962"/>
                <a:gd name="connsiteX32" fmla="*/ 5003 w 10000"/>
                <a:gd name="connsiteY32" fmla="*/ 4154 h 9962"/>
                <a:gd name="connsiteX33" fmla="*/ 5339 w 10000"/>
                <a:gd name="connsiteY33" fmla="*/ 3876 h 9962"/>
                <a:gd name="connsiteX34" fmla="*/ 5642 w 10000"/>
                <a:gd name="connsiteY34" fmla="*/ 3555 h 9962"/>
                <a:gd name="connsiteX35" fmla="*/ 5944 w 10000"/>
                <a:gd name="connsiteY35" fmla="*/ 3341 h 9962"/>
                <a:gd name="connsiteX36" fmla="*/ 6157 w 10000"/>
                <a:gd name="connsiteY36" fmla="*/ 3150 h 9962"/>
                <a:gd name="connsiteX37" fmla="*/ 6256 w 10000"/>
                <a:gd name="connsiteY37" fmla="*/ 3001 h 9962"/>
                <a:gd name="connsiteX38" fmla="*/ 6527 w 10000"/>
                <a:gd name="connsiteY38" fmla="*/ 2787 h 9962"/>
                <a:gd name="connsiteX39" fmla="*/ 7873 w 10000"/>
                <a:gd name="connsiteY39" fmla="*/ 209 h 9962"/>
                <a:gd name="connsiteX40" fmla="*/ 8830 w 10000"/>
                <a:gd name="connsiteY40" fmla="*/ 53 h 9962"/>
                <a:gd name="connsiteX41" fmla="*/ 9539 w 10000"/>
                <a:gd name="connsiteY41" fmla="*/ 1157 h 9962"/>
                <a:gd name="connsiteX42" fmla="*/ 9783 w 10000"/>
                <a:gd name="connsiteY42" fmla="*/ 3090 h 9962"/>
                <a:gd name="connsiteX43" fmla="*/ 9963 w 10000"/>
                <a:gd name="connsiteY43" fmla="*/ 4686 h 9962"/>
                <a:gd name="connsiteX44" fmla="*/ 9996 w 10000"/>
                <a:gd name="connsiteY44" fmla="*/ 7248 h 9962"/>
                <a:gd name="connsiteX45" fmla="*/ 9896 w 10000"/>
                <a:gd name="connsiteY45" fmla="*/ 7764 h 9962"/>
                <a:gd name="connsiteX46" fmla="*/ 9707 w 10000"/>
                <a:gd name="connsiteY46" fmla="*/ 8554 h 9962"/>
                <a:gd name="connsiteX47" fmla="*/ 9628 w 10000"/>
                <a:gd name="connsiteY47" fmla="*/ 8811 h 9962"/>
                <a:gd name="connsiteX48" fmla="*/ 9347 w 10000"/>
                <a:gd name="connsiteY48" fmla="*/ 9258 h 9962"/>
                <a:gd name="connsiteX0" fmla="*/ 9347 w 10000"/>
                <a:gd name="connsiteY0" fmla="*/ 9449 h 10156"/>
                <a:gd name="connsiteX1" fmla="*/ 9111 w 10000"/>
                <a:gd name="connsiteY1" fmla="*/ 9621 h 10156"/>
                <a:gd name="connsiteX2" fmla="*/ 8855 w 10000"/>
                <a:gd name="connsiteY2" fmla="*/ 9686 h 10156"/>
                <a:gd name="connsiteX3" fmla="*/ 8397 w 10000"/>
                <a:gd name="connsiteY3" fmla="*/ 9813 h 10156"/>
                <a:gd name="connsiteX4" fmla="*/ 6436 w 10000"/>
                <a:gd name="connsiteY4" fmla="*/ 9943 h 10156"/>
                <a:gd name="connsiteX5" fmla="*/ 5081 w 10000"/>
                <a:gd name="connsiteY5" fmla="*/ 10112 h 10156"/>
                <a:gd name="connsiteX6" fmla="*/ 2484 w 10000"/>
                <a:gd name="connsiteY6" fmla="*/ 9985 h 10156"/>
                <a:gd name="connsiteX7" fmla="*/ 2226 w 10000"/>
                <a:gd name="connsiteY7" fmla="*/ 9921 h 10156"/>
                <a:gd name="connsiteX8" fmla="*/ 1923 w 10000"/>
                <a:gd name="connsiteY8" fmla="*/ 9836 h 10156"/>
                <a:gd name="connsiteX9" fmla="*/ 1421 w 10000"/>
                <a:gd name="connsiteY9" fmla="*/ 9663 h 10156"/>
                <a:gd name="connsiteX10" fmla="*/ 1150 w 10000"/>
                <a:gd name="connsiteY10" fmla="*/ 9471 h 10156"/>
                <a:gd name="connsiteX11" fmla="*/ 782 w 10000"/>
                <a:gd name="connsiteY11" fmla="*/ 9043 h 10156"/>
                <a:gd name="connsiteX12" fmla="*/ 602 w 10000"/>
                <a:gd name="connsiteY12" fmla="*/ 8570 h 10156"/>
                <a:gd name="connsiteX13" fmla="*/ 490 w 10000"/>
                <a:gd name="connsiteY13" fmla="*/ 8249 h 10156"/>
                <a:gd name="connsiteX14" fmla="*/ 356 w 10000"/>
                <a:gd name="connsiteY14" fmla="*/ 7819 h 10156"/>
                <a:gd name="connsiteX15" fmla="*/ 255 w 10000"/>
                <a:gd name="connsiteY15" fmla="*/ 7325 h 10156"/>
                <a:gd name="connsiteX16" fmla="*/ 131 w 10000"/>
                <a:gd name="connsiteY16" fmla="*/ 6427 h 10156"/>
                <a:gd name="connsiteX17" fmla="*/ 43 w 10000"/>
                <a:gd name="connsiteY17" fmla="*/ 5741 h 10156"/>
                <a:gd name="connsiteX18" fmla="*/ 76 w 10000"/>
                <a:gd name="connsiteY18" fmla="*/ 4172 h 10156"/>
                <a:gd name="connsiteX19" fmla="*/ 267 w 10000"/>
                <a:gd name="connsiteY19" fmla="*/ 3575 h 10156"/>
                <a:gd name="connsiteX20" fmla="*/ 480 w 10000"/>
                <a:gd name="connsiteY20" fmla="*/ 3038 h 10156"/>
                <a:gd name="connsiteX21" fmla="*/ 680 w 10000"/>
                <a:gd name="connsiteY21" fmla="*/ 2524 h 10156"/>
                <a:gd name="connsiteX22" fmla="*/ 1073 w 10000"/>
                <a:gd name="connsiteY22" fmla="*/ 1880 h 10156"/>
                <a:gd name="connsiteX23" fmla="*/ 1388 w 10000"/>
                <a:gd name="connsiteY23" fmla="*/ 1600 h 10156"/>
                <a:gd name="connsiteX24" fmla="*/ 1923 w 10000"/>
                <a:gd name="connsiteY24" fmla="*/ 1623 h 10156"/>
                <a:gd name="connsiteX25" fmla="*/ 2382 w 10000"/>
                <a:gd name="connsiteY25" fmla="*/ 2310 h 10156"/>
                <a:gd name="connsiteX26" fmla="*/ 2630 w 10000"/>
                <a:gd name="connsiteY26" fmla="*/ 2846 h 10156"/>
                <a:gd name="connsiteX27" fmla="*/ 2920 w 10000"/>
                <a:gd name="connsiteY27" fmla="*/ 3379 h 10156"/>
                <a:gd name="connsiteX28" fmla="*/ 3222 w 10000"/>
                <a:gd name="connsiteY28" fmla="*/ 3809 h 10156"/>
                <a:gd name="connsiteX29" fmla="*/ 3425 w 10000"/>
                <a:gd name="connsiteY29" fmla="*/ 4088 h 10156"/>
                <a:gd name="connsiteX30" fmla="*/ 3638 w 10000"/>
                <a:gd name="connsiteY30" fmla="*/ 4326 h 10156"/>
                <a:gd name="connsiteX31" fmla="*/ 3950 w 10000"/>
                <a:gd name="connsiteY31" fmla="*/ 4429 h 10156"/>
                <a:gd name="connsiteX32" fmla="*/ 5003 w 10000"/>
                <a:gd name="connsiteY32" fmla="*/ 4326 h 10156"/>
                <a:gd name="connsiteX33" fmla="*/ 5339 w 10000"/>
                <a:gd name="connsiteY33" fmla="*/ 4047 h 10156"/>
                <a:gd name="connsiteX34" fmla="*/ 5642 w 10000"/>
                <a:gd name="connsiteY34" fmla="*/ 3725 h 10156"/>
                <a:gd name="connsiteX35" fmla="*/ 5944 w 10000"/>
                <a:gd name="connsiteY35" fmla="*/ 3510 h 10156"/>
                <a:gd name="connsiteX36" fmla="*/ 6157 w 10000"/>
                <a:gd name="connsiteY36" fmla="*/ 3318 h 10156"/>
                <a:gd name="connsiteX37" fmla="*/ 6256 w 10000"/>
                <a:gd name="connsiteY37" fmla="*/ 3168 h 10156"/>
                <a:gd name="connsiteX38" fmla="*/ 6527 w 10000"/>
                <a:gd name="connsiteY38" fmla="*/ 2954 h 10156"/>
                <a:gd name="connsiteX39" fmla="*/ 7787 w 10000"/>
                <a:gd name="connsiteY39" fmla="*/ 1 h 10156"/>
                <a:gd name="connsiteX40" fmla="*/ 8830 w 10000"/>
                <a:gd name="connsiteY40" fmla="*/ 209 h 10156"/>
                <a:gd name="connsiteX41" fmla="*/ 9539 w 10000"/>
                <a:gd name="connsiteY41" fmla="*/ 1317 h 10156"/>
                <a:gd name="connsiteX42" fmla="*/ 9783 w 10000"/>
                <a:gd name="connsiteY42" fmla="*/ 3258 h 10156"/>
                <a:gd name="connsiteX43" fmla="*/ 9963 w 10000"/>
                <a:gd name="connsiteY43" fmla="*/ 4860 h 10156"/>
                <a:gd name="connsiteX44" fmla="*/ 9996 w 10000"/>
                <a:gd name="connsiteY44" fmla="*/ 7432 h 10156"/>
                <a:gd name="connsiteX45" fmla="*/ 9896 w 10000"/>
                <a:gd name="connsiteY45" fmla="*/ 7950 h 10156"/>
                <a:gd name="connsiteX46" fmla="*/ 9707 w 10000"/>
                <a:gd name="connsiteY46" fmla="*/ 8743 h 10156"/>
                <a:gd name="connsiteX47" fmla="*/ 9628 w 10000"/>
                <a:gd name="connsiteY47" fmla="*/ 9001 h 10156"/>
                <a:gd name="connsiteX48" fmla="*/ 9347 w 10000"/>
                <a:gd name="connsiteY48" fmla="*/ 9449 h 10156"/>
                <a:gd name="connsiteX0" fmla="*/ 9347 w 10000"/>
                <a:gd name="connsiteY0" fmla="*/ 9546 h 10253"/>
                <a:gd name="connsiteX1" fmla="*/ 9111 w 10000"/>
                <a:gd name="connsiteY1" fmla="*/ 9718 h 10253"/>
                <a:gd name="connsiteX2" fmla="*/ 8855 w 10000"/>
                <a:gd name="connsiteY2" fmla="*/ 9783 h 10253"/>
                <a:gd name="connsiteX3" fmla="*/ 8397 w 10000"/>
                <a:gd name="connsiteY3" fmla="*/ 9910 h 10253"/>
                <a:gd name="connsiteX4" fmla="*/ 6436 w 10000"/>
                <a:gd name="connsiteY4" fmla="*/ 10040 h 10253"/>
                <a:gd name="connsiteX5" fmla="*/ 5081 w 10000"/>
                <a:gd name="connsiteY5" fmla="*/ 10209 h 10253"/>
                <a:gd name="connsiteX6" fmla="*/ 2484 w 10000"/>
                <a:gd name="connsiteY6" fmla="*/ 10082 h 10253"/>
                <a:gd name="connsiteX7" fmla="*/ 2226 w 10000"/>
                <a:gd name="connsiteY7" fmla="*/ 10018 h 10253"/>
                <a:gd name="connsiteX8" fmla="*/ 1923 w 10000"/>
                <a:gd name="connsiteY8" fmla="*/ 9933 h 10253"/>
                <a:gd name="connsiteX9" fmla="*/ 1421 w 10000"/>
                <a:gd name="connsiteY9" fmla="*/ 9760 h 10253"/>
                <a:gd name="connsiteX10" fmla="*/ 1150 w 10000"/>
                <a:gd name="connsiteY10" fmla="*/ 9568 h 10253"/>
                <a:gd name="connsiteX11" fmla="*/ 782 w 10000"/>
                <a:gd name="connsiteY11" fmla="*/ 9140 h 10253"/>
                <a:gd name="connsiteX12" fmla="*/ 602 w 10000"/>
                <a:gd name="connsiteY12" fmla="*/ 8667 h 10253"/>
                <a:gd name="connsiteX13" fmla="*/ 490 w 10000"/>
                <a:gd name="connsiteY13" fmla="*/ 8346 h 10253"/>
                <a:gd name="connsiteX14" fmla="*/ 356 w 10000"/>
                <a:gd name="connsiteY14" fmla="*/ 7916 h 10253"/>
                <a:gd name="connsiteX15" fmla="*/ 255 w 10000"/>
                <a:gd name="connsiteY15" fmla="*/ 7422 h 10253"/>
                <a:gd name="connsiteX16" fmla="*/ 131 w 10000"/>
                <a:gd name="connsiteY16" fmla="*/ 6524 h 10253"/>
                <a:gd name="connsiteX17" fmla="*/ 43 w 10000"/>
                <a:gd name="connsiteY17" fmla="*/ 5838 h 10253"/>
                <a:gd name="connsiteX18" fmla="*/ 76 w 10000"/>
                <a:gd name="connsiteY18" fmla="*/ 4269 h 10253"/>
                <a:gd name="connsiteX19" fmla="*/ 267 w 10000"/>
                <a:gd name="connsiteY19" fmla="*/ 3672 h 10253"/>
                <a:gd name="connsiteX20" fmla="*/ 480 w 10000"/>
                <a:gd name="connsiteY20" fmla="*/ 3135 h 10253"/>
                <a:gd name="connsiteX21" fmla="*/ 680 w 10000"/>
                <a:gd name="connsiteY21" fmla="*/ 2621 h 10253"/>
                <a:gd name="connsiteX22" fmla="*/ 1073 w 10000"/>
                <a:gd name="connsiteY22" fmla="*/ 1977 h 10253"/>
                <a:gd name="connsiteX23" fmla="*/ 1388 w 10000"/>
                <a:gd name="connsiteY23" fmla="*/ 1697 h 10253"/>
                <a:gd name="connsiteX24" fmla="*/ 1923 w 10000"/>
                <a:gd name="connsiteY24" fmla="*/ 1720 h 10253"/>
                <a:gd name="connsiteX25" fmla="*/ 2382 w 10000"/>
                <a:gd name="connsiteY25" fmla="*/ 2407 h 10253"/>
                <a:gd name="connsiteX26" fmla="*/ 2630 w 10000"/>
                <a:gd name="connsiteY26" fmla="*/ 2943 h 10253"/>
                <a:gd name="connsiteX27" fmla="*/ 2920 w 10000"/>
                <a:gd name="connsiteY27" fmla="*/ 3476 h 10253"/>
                <a:gd name="connsiteX28" fmla="*/ 3222 w 10000"/>
                <a:gd name="connsiteY28" fmla="*/ 3906 h 10253"/>
                <a:gd name="connsiteX29" fmla="*/ 3425 w 10000"/>
                <a:gd name="connsiteY29" fmla="*/ 4185 h 10253"/>
                <a:gd name="connsiteX30" fmla="*/ 3638 w 10000"/>
                <a:gd name="connsiteY30" fmla="*/ 4423 h 10253"/>
                <a:gd name="connsiteX31" fmla="*/ 3950 w 10000"/>
                <a:gd name="connsiteY31" fmla="*/ 4526 h 10253"/>
                <a:gd name="connsiteX32" fmla="*/ 5003 w 10000"/>
                <a:gd name="connsiteY32" fmla="*/ 4423 h 10253"/>
                <a:gd name="connsiteX33" fmla="*/ 5339 w 10000"/>
                <a:gd name="connsiteY33" fmla="*/ 4144 h 10253"/>
                <a:gd name="connsiteX34" fmla="*/ 5642 w 10000"/>
                <a:gd name="connsiteY34" fmla="*/ 3822 h 10253"/>
                <a:gd name="connsiteX35" fmla="*/ 5944 w 10000"/>
                <a:gd name="connsiteY35" fmla="*/ 3607 h 10253"/>
                <a:gd name="connsiteX36" fmla="*/ 6157 w 10000"/>
                <a:gd name="connsiteY36" fmla="*/ 3415 h 10253"/>
                <a:gd name="connsiteX37" fmla="*/ 6256 w 10000"/>
                <a:gd name="connsiteY37" fmla="*/ 3265 h 10253"/>
                <a:gd name="connsiteX38" fmla="*/ 6527 w 10000"/>
                <a:gd name="connsiteY38" fmla="*/ 3051 h 10253"/>
                <a:gd name="connsiteX39" fmla="*/ 7787 w 10000"/>
                <a:gd name="connsiteY39" fmla="*/ 98 h 10253"/>
                <a:gd name="connsiteX40" fmla="*/ 8830 w 10000"/>
                <a:gd name="connsiteY40" fmla="*/ 306 h 10253"/>
                <a:gd name="connsiteX41" fmla="*/ 9539 w 10000"/>
                <a:gd name="connsiteY41" fmla="*/ 1414 h 10253"/>
                <a:gd name="connsiteX42" fmla="*/ 9783 w 10000"/>
                <a:gd name="connsiteY42" fmla="*/ 3355 h 10253"/>
                <a:gd name="connsiteX43" fmla="*/ 9963 w 10000"/>
                <a:gd name="connsiteY43" fmla="*/ 4957 h 10253"/>
                <a:gd name="connsiteX44" fmla="*/ 9996 w 10000"/>
                <a:gd name="connsiteY44" fmla="*/ 7529 h 10253"/>
                <a:gd name="connsiteX45" fmla="*/ 9896 w 10000"/>
                <a:gd name="connsiteY45" fmla="*/ 8047 h 10253"/>
                <a:gd name="connsiteX46" fmla="*/ 9707 w 10000"/>
                <a:gd name="connsiteY46" fmla="*/ 8840 h 10253"/>
                <a:gd name="connsiteX47" fmla="*/ 9628 w 10000"/>
                <a:gd name="connsiteY47" fmla="*/ 9098 h 10253"/>
                <a:gd name="connsiteX48" fmla="*/ 9347 w 10000"/>
                <a:gd name="connsiteY48" fmla="*/ 9546 h 10253"/>
                <a:gd name="connsiteX0" fmla="*/ 9347 w 10000"/>
                <a:gd name="connsiteY0" fmla="*/ 9305 h 10012"/>
                <a:gd name="connsiteX1" fmla="*/ 9111 w 10000"/>
                <a:gd name="connsiteY1" fmla="*/ 9477 h 10012"/>
                <a:gd name="connsiteX2" fmla="*/ 8855 w 10000"/>
                <a:gd name="connsiteY2" fmla="*/ 9542 h 10012"/>
                <a:gd name="connsiteX3" fmla="*/ 8397 w 10000"/>
                <a:gd name="connsiteY3" fmla="*/ 9669 h 10012"/>
                <a:gd name="connsiteX4" fmla="*/ 6436 w 10000"/>
                <a:gd name="connsiteY4" fmla="*/ 9799 h 10012"/>
                <a:gd name="connsiteX5" fmla="*/ 5081 w 10000"/>
                <a:gd name="connsiteY5" fmla="*/ 9968 h 10012"/>
                <a:gd name="connsiteX6" fmla="*/ 2484 w 10000"/>
                <a:gd name="connsiteY6" fmla="*/ 9841 h 10012"/>
                <a:gd name="connsiteX7" fmla="*/ 2226 w 10000"/>
                <a:gd name="connsiteY7" fmla="*/ 9777 h 10012"/>
                <a:gd name="connsiteX8" fmla="*/ 1923 w 10000"/>
                <a:gd name="connsiteY8" fmla="*/ 9692 h 10012"/>
                <a:gd name="connsiteX9" fmla="*/ 1421 w 10000"/>
                <a:gd name="connsiteY9" fmla="*/ 9519 h 10012"/>
                <a:gd name="connsiteX10" fmla="*/ 1150 w 10000"/>
                <a:gd name="connsiteY10" fmla="*/ 9327 h 10012"/>
                <a:gd name="connsiteX11" fmla="*/ 782 w 10000"/>
                <a:gd name="connsiteY11" fmla="*/ 8899 h 10012"/>
                <a:gd name="connsiteX12" fmla="*/ 602 w 10000"/>
                <a:gd name="connsiteY12" fmla="*/ 8426 h 10012"/>
                <a:gd name="connsiteX13" fmla="*/ 490 w 10000"/>
                <a:gd name="connsiteY13" fmla="*/ 8105 h 10012"/>
                <a:gd name="connsiteX14" fmla="*/ 356 w 10000"/>
                <a:gd name="connsiteY14" fmla="*/ 7675 h 10012"/>
                <a:gd name="connsiteX15" fmla="*/ 255 w 10000"/>
                <a:gd name="connsiteY15" fmla="*/ 7181 h 10012"/>
                <a:gd name="connsiteX16" fmla="*/ 131 w 10000"/>
                <a:gd name="connsiteY16" fmla="*/ 6283 h 10012"/>
                <a:gd name="connsiteX17" fmla="*/ 43 w 10000"/>
                <a:gd name="connsiteY17" fmla="*/ 5597 h 10012"/>
                <a:gd name="connsiteX18" fmla="*/ 76 w 10000"/>
                <a:gd name="connsiteY18" fmla="*/ 4028 h 10012"/>
                <a:gd name="connsiteX19" fmla="*/ 267 w 10000"/>
                <a:gd name="connsiteY19" fmla="*/ 3431 h 10012"/>
                <a:gd name="connsiteX20" fmla="*/ 480 w 10000"/>
                <a:gd name="connsiteY20" fmla="*/ 2894 h 10012"/>
                <a:gd name="connsiteX21" fmla="*/ 680 w 10000"/>
                <a:gd name="connsiteY21" fmla="*/ 2380 h 10012"/>
                <a:gd name="connsiteX22" fmla="*/ 1073 w 10000"/>
                <a:gd name="connsiteY22" fmla="*/ 1736 h 10012"/>
                <a:gd name="connsiteX23" fmla="*/ 1388 w 10000"/>
                <a:gd name="connsiteY23" fmla="*/ 1456 h 10012"/>
                <a:gd name="connsiteX24" fmla="*/ 1923 w 10000"/>
                <a:gd name="connsiteY24" fmla="*/ 1479 h 10012"/>
                <a:gd name="connsiteX25" fmla="*/ 2382 w 10000"/>
                <a:gd name="connsiteY25" fmla="*/ 2166 h 10012"/>
                <a:gd name="connsiteX26" fmla="*/ 2630 w 10000"/>
                <a:gd name="connsiteY26" fmla="*/ 2702 h 10012"/>
                <a:gd name="connsiteX27" fmla="*/ 2920 w 10000"/>
                <a:gd name="connsiteY27" fmla="*/ 3235 h 10012"/>
                <a:gd name="connsiteX28" fmla="*/ 3222 w 10000"/>
                <a:gd name="connsiteY28" fmla="*/ 3665 h 10012"/>
                <a:gd name="connsiteX29" fmla="*/ 3425 w 10000"/>
                <a:gd name="connsiteY29" fmla="*/ 3944 h 10012"/>
                <a:gd name="connsiteX30" fmla="*/ 3638 w 10000"/>
                <a:gd name="connsiteY30" fmla="*/ 4182 h 10012"/>
                <a:gd name="connsiteX31" fmla="*/ 3950 w 10000"/>
                <a:gd name="connsiteY31" fmla="*/ 4285 h 10012"/>
                <a:gd name="connsiteX32" fmla="*/ 5003 w 10000"/>
                <a:gd name="connsiteY32" fmla="*/ 4182 h 10012"/>
                <a:gd name="connsiteX33" fmla="*/ 5339 w 10000"/>
                <a:gd name="connsiteY33" fmla="*/ 3903 h 10012"/>
                <a:gd name="connsiteX34" fmla="*/ 5642 w 10000"/>
                <a:gd name="connsiteY34" fmla="*/ 3581 h 10012"/>
                <a:gd name="connsiteX35" fmla="*/ 5944 w 10000"/>
                <a:gd name="connsiteY35" fmla="*/ 3366 h 10012"/>
                <a:gd name="connsiteX36" fmla="*/ 6157 w 10000"/>
                <a:gd name="connsiteY36" fmla="*/ 3174 h 10012"/>
                <a:gd name="connsiteX37" fmla="*/ 6256 w 10000"/>
                <a:gd name="connsiteY37" fmla="*/ 3024 h 10012"/>
                <a:gd name="connsiteX38" fmla="*/ 6527 w 10000"/>
                <a:gd name="connsiteY38" fmla="*/ 2810 h 10012"/>
                <a:gd name="connsiteX39" fmla="*/ 7835 w 10000"/>
                <a:gd name="connsiteY39" fmla="*/ 350 h 10012"/>
                <a:gd name="connsiteX40" fmla="*/ 8830 w 10000"/>
                <a:gd name="connsiteY40" fmla="*/ 65 h 10012"/>
                <a:gd name="connsiteX41" fmla="*/ 9539 w 10000"/>
                <a:gd name="connsiteY41" fmla="*/ 1173 h 10012"/>
                <a:gd name="connsiteX42" fmla="*/ 9783 w 10000"/>
                <a:gd name="connsiteY42" fmla="*/ 3114 h 10012"/>
                <a:gd name="connsiteX43" fmla="*/ 9963 w 10000"/>
                <a:gd name="connsiteY43" fmla="*/ 4716 h 10012"/>
                <a:gd name="connsiteX44" fmla="*/ 9996 w 10000"/>
                <a:gd name="connsiteY44" fmla="*/ 7288 h 10012"/>
                <a:gd name="connsiteX45" fmla="*/ 9896 w 10000"/>
                <a:gd name="connsiteY45" fmla="*/ 7806 h 10012"/>
                <a:gd name="connsiteX46" fmla="*/ 9707 w 10000"/>
                <a:gd name="connsiteY46" fmla="*/ 8599 h 10012"/>
                <a:gd name="connsiteX47" fmla="*/ 9628 w 10000"/>
                <a:gd name="connsiteY47" fmla="*/ 8857 h 10012"/>
                <a:gd name="connsiteX48" fmla="*/ 9347 w 10000"/>
                <a:gd name="connsiteY48" fmla="*/ 9305 h 10012"/>
                <a:gd name="connsiteX0" fmla="*/ 9347 w 10000"/>
                <a:gd name="connsiteY0" fmla="*/ 9305 h 10012"/>
                <a:gd name="connsiteX1" fmla="*/ 9111 w 10000"/>
                <a:gd name="connsiteY1" fmla="*/ 9477 h 10012"/>
                <a:gd name="connsiteX2" fmla="*/ 8855 w 10000"/>
                <a:gd name="connsiteY2" fmla="*/ 9542 h 10012"/>
                <a:gd name="connsiteX3" fmla="*/ 8397 w 10000"/>
                <a:gd name="connsiteY3" fmla="*/ 9669 h 10012"/>
                <a:gd name="connsiteX4" fmla="*/ 6436 w 10000"/>
                <a:gd name="connsiteY4" fmla="*/ 9799 h 10012"/>
                <a:gd name="connsiteX5" fmla="*/ 5081 w 10000"/>
                <a:gd name="connsiteY5" fmla="*/ 9968 h 10012"/>
                <a:gd name="connsiteX6" fmla="*/ 2484 w 10000"/>
                <a:gd name="connsiteY6" fmla="*/ 9841 h 10012"/>
                <a:gd name="connsiteX7" fmla="*/ 2226 w 10000"/>
                <a:gd name="connsiteY7" fmla="*/ 9777 h 10012"/>
                <a:gd name="connsiteX8" fmla="*/ 1923 w 10000"/>
                <a:gd name="connsiteY8" fmla="*/ 9692 h 10012"/>
                <a:gd name="connsiteX9" fmla="*/ 1421 w 10000"/>
                <a:gd name="connsiteY9" fmla="*/ 9519 h 10012"/>
                <a:gd name="connsiteX10" fmla="*/ 1150 w 10000"/>
                <a:gd name="connsiteY10" fmla="*/ 9327 h 10012"/>
                <a:gd name="connsiteX11" fmla="*/ 782 w 10000"/>
                <a:gd name="connsiteY11" fmla="*/ 8899 h 10012"/>
                <a:gd name="connsiteX12" fmla="*/ 602 w 10000"/>
                <a:gd name="connsiteY12" fmla="*/ 8426 h 10012"/>
                <a:gd name="connsiteX13" fmla="*/ 490 w 10000"/>
                <a:gd name="connsiteY13" fmla="*/ 8105 h 10012"/>
                <a:gd name="connsiteX14" fmla="*/ 356 w 10000"/>
                <a:gd name="connsiteY14" fmla="*/ 7675 h 10012"/>
                <a:gd name="connsiteX15" fmla="*/ 255 w 10000"/>
                <a:gd name="connsiteY15" fmla="*/ 7181 h 10012"/>
                <a:gd name="connsiteX16" fmla="*/ 131 w 10000"/>
                <a:gd name="connsiteY16" fmla="*/ 6283 h 10012"/>
                <a:gd name="connsiteX17" fmla="*/ 43 w 10000"/>
                <a:gd name="connsiteY17" fmla="*/ 5597 h 10012"/>
                <a:gd name="connsiteX18" fmla="*/ 76 w 10000"/>
                <a:gd name="connsiteY18" fmla="*/ 4028 h 10012"/>
                <a:gd name="connsiteX19" fmla="*/ 267 w 10000"/>
                <a:gd name="connsiteY19" fmla="*/ 3431 h 10012"/>
                <a:gd name="connsiteX20" fmla="*/ 480 w 10000"/>
                <a:gd name="connsiteY20" fmla="*/ 2894 h 10012"/>
                <a:gd name="connsiteX21" fmla="*/ 680 w 10000"/>
                <a:gd name="connsiteY21" fmla="*/ 2380 h 10012"/>
                <a:gd name="connsiteX22" fmla="*/ 1073 w 10000"/>
                <a:gd name="connsiteY22" fmla="*/ 1736 h 10012"/>
                <a:gd name="connsiteX23" fmla="*/ 1388 w 10000"/>
                <a:gd name="connsiteY23" fmla="*/ 1456 h 10012"/>
                <a:gd name="connsiteX24" fmla="*/ 1923 w 10000"/>
                <a:gd name="connsiteY24" fmla="*/ 1479 h 10012"/>
                <a:gd name="connsiteX25" fmla="*/ 2382 w 10000"/>
                <a:gd name="connsiteY25" fmla="*/ 2166 h 10012"/>
                <a:gd name="connsiteX26" fmla="*/ 2630 w 10000"/>
                <a:gd name="connsiteY26" fmla="*/ 2702 h 10012"/>
                <a:gd name="connsiteX27" fmla="*/ 2920 w 10000"/>
                <a:gd name="connsiteY27" fmla="*/ 3235 h 10012"/>
                <a:gd name="connsiteX28" fmla="*/ 3222 w 10000"/>
                <a:gd name="connsiteY28" fmla="*/ 3665 h 10012"/>
                <a:gd name="connsiteX29" fmla="*/ 3425 w 10000"/>
                <a:gd name="connsiteY29" fmla="*/ 3944 h 10012"/>
                <a:gd name="connsiteX30" fmla="*/ 3638 w 10000"/>
                <a:gd name="connsiteY30" fmla="*/ 4182 h 10012"/>
                <a:gd name="connsiteX31" fmla="*/ 3950 w 10000"/>
                <a:gd name="connsiteY31" fmla="*/ 4285 h 10012"/>
                <a:gd name="connsiteX32" fmla="*/ 5003 w 10000"/>
                <a:gd name="connsiteY32" fmla="*/ 4182 h 10012"/>
                <a:gd name="connsiteX33" fmla="*/ 5339 w 10000"/>
                <a:gd name="connsiteY33" fmla="*/ 3903 h 10012"/>
                <a:gd name="connsiteX34" fmla="*/ 5642 w 10000"/>
                <a:gd name="connsiteY34" fmla="*/ 3581 h 10012"/>
                <a:gd name="connsiteX35" fmla="*/ 5944 w 10000"/>
                <a:gd name="connsiteY35" fmla="*/ 3366 h 10012"/>
                <a:gd name="connsiteX36" fmla="*/ 6157 w 10000"/>
                <a:gd name="connsiteY36" fmla="*/ 3174 h 10012"/>
                <a:gd name="connsiteX37" fmla="*/ 6256 w 10000"/>
                <a:gd name="connsiteY37" fmla="*/ 3024 h 10012"/>
                <a:gd name="connsiteX38" fmla="*/ 6527 w 10000"/>
                <a:gd name="connsiteY38" fmla="*/ 2810 h 10012"/>
                <a:gd name="connsiteX39" fmla="*/ 7835 w 10000"/>
                <a:gd name="connsiteY39" fmla="*/ 350 h 10012"/>
                <a:gd name="connsiteX40" fmla="*/ 8830 w 10000"/>
                <a:gd name="connsiteY40" fmla="*/ 65 h 10012"/>
                <a:gd name="connsiteX41" fmla="*/ 9597 w 10000"/>
                <a:gd name="connsiteY41" fmla="*/ 1173 h 10012"/>
                <a:gd name="connsiteX42" fmla="*/ 9783 w 10000"/>
                <a:gd name="connsiteY42" fmla="*/ 3114 h 10012"/>
                <a:gd name="connsiteX43" fmla="*/ 9963 w 10000"/>
                <a:gd name="connsiteY43" fmla="*/ 4716 h 10012"/>
                <a:gd name="connsiteX44" fmla="*/ 9996 w 10000"/>
                <a:gd name="connsiteY44" fmla="*/ 7288 h 10012"/>
                <a:gd name="connsiteX45" fmla="*/ 9896 w 10000"/>
                <a:gd name="connsiteY45" fmla="*/ 7806 h 10012"/>
                <a:gd name="connsiteX46" fmla="*/ 9707 w 10000"/>
                <a:gd name="connsiteY46" fmla="*/ 8599 h 10012"/>
                <a:gd name="connsiteX47" fmla="*/ 9628 w 10000"/>
                <a:gd name="connsiteY47" fmla="*/ 8857 h 10012"/>
                <a:gd name="connsiteX48" fmla="*/ 9347 w 10000"/>
                <a:gd name="connsiteY48" fmla="*/ 9305 h 10012"/>
                <a:gd name="connsiteX0" fmla="*/ 9347 w 10000"/>
                <a:gd name="connsiteY0" fmla="*/ 9305 h 10012"/>
                <a:gd name="connsiteX1" fmla="*/ 9111 w 10000"/>
                <a:gd name="connsiteY1" fmla="*/ 9477 h 10012"/>
                <a:gd name="connsiteX2" fmla="*/ 8855 w 10000"/>
                <a:gd name="connsiteY2" fmla="*/ 9542 h 10012"/>
                <a:gd name="connsiteX3" fmla="*/ 8397 w 10000"/>
                <a:gd name="connsiteY3" fmla="*/ 9669 h 10012"/>
                <a:gd name="connsiteX4" fmla="*/ 6436 w 10000"/>
                <a:gd name="connsiteY4" fmla="*/ 9799 h 10012"/>
                <a:gd name="connsiteX5" fmla="*/ 5081 w 10000"/>
                <a:gd name="connsiteY5" fmla="*/ 9968 h 10012"/>
                <a:gd name="connsiteX6" fmla="*/ 2484 w 10000"/>
                <a:gd name="connsiteY6" fmla="*/ 9841 h 10012"/>
                <a:gd name="connsiteX7" fmla="*/ 2226 w 10000"/>
                <a:gd name="connsiteY7" fmla="*/ 9777 h 10012"/>
                <a:gd name="connsiteX8" fmla="*/ 1923 w 10000"/>
                <a:gd name="connsiteY8" fmla="*/ 9692 h 10012"/>
                <a:gd name="connsiteX9" fmla="*/ 1421 w 10000"/>
                <a:gd name="connsiteY9" fmla="*/ 9519 h 10012"/>
                <a:gd name="connsiteX10" fmla="*/ 1150 w 10000"/>
                <a:gd name="connsiteY10" fmla="*/ 9327 h 10012"/>
                <a:gd name="connsiteX11" fmla="*/ 782 w 10000"/>
                <a:gd name="connsiteY11" fmla="*/ 8899 h 10012"/>
                <a:gd name="connsiteX12" fmla="*/ 602 w 10000"/>
                <a:gd name="connsiteY12" fmla="*/ 8426 h 10012"/>
                <a:gd name="connsiteX13" fmla="*/ 490 w 10000"/>
                <a:gd name="connsiteY13" fmla="*/ 8105 h 10012"/>
                <a:gd name="connsiteX14" fmla="*/ 356 w 10000"/>
                <a:gd name="connsiteY14" fmla="*/ 7675 h 10012"/>
                <a:gd name="connsiteX15" fmla="*/ 255 w 10000"/>
                <a:gd name="connsiteY15" fmla="*/ 7181 h 10012"/>
                <a:gd name="connsiteX16" fmla="*/ 131 w 10000"/>
                <a:gd name="connsiteY16" fmla="*/ 6283 h 10012"/>
                <a:gd name="connsiteX17" fmla="*/ 43 w 10000"/>
                <a:gd name="connsiteY17" fmla="*/ 5597 h 10012"/>
                <a:gd name="connsiteX18" fmla="*/ 76 w 10000"/>
                <a:gd name="connsiteY18" fmla="*/ 4028 h 10012"/>
                <a:gd name="connsiteX19" fmla="*/ 267 w 10000"/>
                <a:gd name="connsiteY19" fmla="*/ 3431 h 10012"/>
                <a:gd name="connsiteX20" fmla="*/ 480 w 10000"/>
                <a:gd name="connsiteY20" fmla="*/ 2894 h 10012"/>
                <a:gd name="connsiteX21" fmla="*/ 680 w 10000"/>
                <a:gd name="connsiteY21" fmla="*/ 2380 h 10012"/>
                <a:gd name="connsiteX22" fmla="*/ 1073 w 10000"/>
                <a:gd name="connsiteY22" fmla="*/ 1736 h 10012"/>
                <a:gd name="connsiteX23" fmla="*/ 1388 w 10000"/>
                <a:gd name="connsiteY23" fmla="*/ 1456 h 10012"/>
                <a:gd name="connsiteX24" fmla="*/ 1923 w 10000"/>
                <a:gd name="connsiteY24" fmla="*/ 1479 h 10012"/>
                <a:gd name="connsiteX25" fmla="*/ 2382 w 10000"/>
                <a:gd name="connsiteY25" fmla="*/ 2166 h 10012"/>
                <a:gd name="connsiteX26" fmla="*/ 2630 w 10000"/>
                <a:gd name="connsiteY26" fmla="*/ 2702 h 10012"/>
                <a:gd name="connsiteX27" fmla="*/ 2920 w 10000"/>
                <a:gd name="connsiteY27" fmla="*/ 3235 h 10012"/>
                <a:gd name="connsiteX28" fmla="*/ 3222 w 10000"/>
                <a:gd name="connsiteY28" fmla="*/ 3665 h 10012"/>
                <a:gd name="connsiteX29" fmla="*/ 3425 w 10000"/>
                <a:gd name="connsiteY29" fmla="*/ 3944 h 10012"/>
                <a:gd name="connsiteX30" fmla="*/ 3638 w 10000"/>
                <a:gd name="connsiteY30" fmla="*/ 4182 h 10012"/>
                <a:gd name="connsiteX31" fmla="*/ 3950 w 10000"/>
                <a:gd name="connsiteY31" fmla="*/ 4285 h 10012"/>
                <a:gd name="connsiteX32" fmla="*/ 5003 w 10000"/>
                <a:gd name="connsiteY32" fmla="*/ 4182 h 10012"/>
                <a:gd name="connsiteX33" fmla="*/ 5339 w 10000"/>
                <a:gd name="connsiteY33" fmla="*/ 3903 h 10012"/>
                <a:gd name="connsiteX34" fmla="*/ 5642 w 10000"/>
                <a:gd name="connsiteY34" fmla="*/ 3581 h 10012"/>
                <a:gd name="connsiteX35" fmla="*/ 5944 w 10000"/>
                <a:gd name="connsiteY35" fmla="*/ 3366 h 10012"/>
                <a:gd name="connsiteX36" fmla="*/ 6157 w 10000"/>
                <a:gd name="connsiteY36" fmla="*/ 3174 h 10012"/>
                <a:gd name="connsiteX37" fmla="*/ 6256 w 10000"/>
                <a:gd name="connsiteY37" fmla="*/ 3024 h 10012"/>
                <a:gd name="connsiteX38" fmla="*/ 6527 w 10000"/>
                <a:gd name="connsiteY38" fmla="*/ 2810 h 10012"/>
                <a:gd name="connsiteX39" fmla="*/ 7835 w 10000"/>
                <a:gd name="connsiteY39" fmla="*/ 350 h 10012"/>
                <a:gd name="connsiteX40" fmla="*/ 8830 w 10000"/>
                <a:gd name="connsiteY40" fmla="*/ 65 h 10012"/>
                <a:gd name="connsiteX41" fmla="*/ 9597 w 10000"/>
                <a:gd name="connsiteY41" fmla="*/ 1173 h 10012"/>
                <a:gd name="connsiteX42" fmla="*/ 9783 w 10000"/>
                <a:gd name="connsiteY42" fmla="*/ 3114 h 10012"/>
                <a:gd name="connsiteX43" fmla="*/ 9963 w 10000"/>
                <a:gd name="connsiteY43" fmla="*/ 4716 h 10012"/>
                <a:gd name="connsiteX44" fmla="*/ 9996 w 10000"/>
                <a:gd name="connsiteY44" fmla="*/ 7288 h 10012"/>
                <a:gd name="connsiteX45" fmla="*/ 9896 w 10000"/>
                <a:gd name="connsiteY45" fmla="*/ 7806 h 10012"/>
                <a:gd name="connsiteX46" fmla="*/ 9707 w 10000"/>
                <a:gd name="connsiteY46" fmla="*/ 8599 h 10012"/>
                <a:gd name="connsiteX47" fmla="*/ 9628 w 10000"/>
                <a:gd name="connsiteY47" fmla="*/ 8857 h 10012"/>
                <a:gd name="connsiteX48" fmla="*/ 9347 w 10000"/>
                <a:gd name="connsiteY48" fmla="*/ 9305 h 10012"/>
                <a:gd name="connsiteX0" fmla="*/ 9347 w 9996"/>
                <a:gd name="connsiteY0" fmla="*/ 9305 h 10012"/>
                <a:gd name="connsiteX1" fmla="*/ 9111 w 9996"/>
                <a:gd name="connsiteY1" fmla="*/ 9477 h 10012"/>
                <a:gd name="connsiteX2" fmla="*/ 8855 w 9996"/>
                <a:gd name="connsiteY2" fmla="*/ 9542 h 10012"/>
                <a:gd name="connsiteX3" fmla="*/ 8397 w 9996"/>
                <a:gd name="connsiteY3" fmla="*/ 9669 h 10012"/>
                <a:gd name="connsiteX4" fmla="*/ 6436 w 9996"/>
                <a:gd name="connsiteY4" fmla="*/ 9799 h 10012"/>
                <a:gd name="connsiteX5" fmla="*/ 5081 w 9996"/>
                <a:gd name="connsiteY5" fmla="*/ 9968 h 10012"/>
                <a:gd name="connsiteX6" fmla="*/ 2484 w 9996"/>
                <a:gd name="connsiteY6" fmla="*/ 9841 h 10012"/>
                <a:gd name="connsiteX7" fmla="*/ 2226 w 9996"/>
                <a:gd name="connsiteY7" fmla="*/ 9777 h 10012"/>
                <a:gd name="connsiteX8" fmla="*/ 1923 w 9996"/>
                <a:gd name="connsiteY8" fmla="*/ 9692 h 10012"/>
                <a:gd name="connsiteX9" fmla="*/ 1421 w 9996"/>
                <a:gd name="connsiteY9" fmla="*/ 9519 h 10012"/>
                <a:gd name="connsiteX10" fmla="*/ 1150 w 9996"/>
                <a:gd name="connsiteY10" fmla="*/ 9327 h 10012"/>
                <a:gd name="connsiteX11" fmla="*/ 782 w 9996"/>
                <a:gd name="connsiteY11" fmla="*/ 8899 h 10012"/>
                <a:gd name="connsiteX12" fmla="*/ 602 w 9996"/>
                <a:gd name="connsiteY12" fmla="*/ 8426 h 10012"/>
                <a:gd name="connsiteX13" fmla="*/ 490 w 9996"/>
                <a:gd name="connsiteY13" fmla="*/ 8105 h 10012"/>
                <a:gd name="connsiteX14" fmla="*/ 356 w 9996"/>
                <a:gd name="connsiteY14" fmla="*/ 7675 h 10012"/>
                <a:gd name="connsiteX15" fmla="*/ 255 w 9996"/>
                <a:gd name="connsiteY15" fmla="*/ 7181 h 10012"/>
                <a:gd name="connsiteX16" fmla="*/ 131 w 9996"/>
                <a:gd name="connsiteY16" fmla="*/ 6283 h 10012"/>
                <a:gd name="connsiteX17" fmla="*/ 43 w 9996"/>
                <a:gd name="connsiteY17" fmla="*/ 5597 h 10012"/>
                <a:gd name="connsiteX18" fmla="*/ 76 w 9996"/>
                <a:gd name="connsiteY18" fmla="*/ 4028 h 10012"/>
                <a:gd name="connsiteX19" fmla="*/ 267 w 9996"/>
                <a:gd name="connsiteY19" fmla="*/ 3431 h 10012"/>
                <a:gd name="connsiteX20" fmla="*/ 480 w 9996"/>
                <a:gd name="connsiteY20" fmla="*/ 2894 h 10012"/>
                <a:gd name="connsiteX21" fmla="*/ 680 w 9996"/>
                <a:gd name="connsiteY21" fmla="*/ 2380 h 10012"/>
                <a:gd name="connsiteX22" fmla="*/ 1073 w 9996"/>
                <a:gd name="connsiteY22" fmla="*/ 1736 h 10012"/>
                <a:gd name="connsiteX23" fmla="*/ 1388 w 9996"/>
                <a:gd name="connsiteY23" fmla="*/ 1456 h 10012"/>
                <a:gd name="connsiteX24" fmla="*/ 1923 w 9996"/>
                <a:gd name="connsiteY24" fmla="*/ 1479 h 10012"/>
                <a:gd name="connsiteX25" fmla="*/ 2382 w 9996"/>
                <a:gd name="connsiteY25" fmla="*/ 2166 h 10012"/>
                <a:gd name="connsiteX26" fmla="*/ 2630 w 9996"/>
                <a:gd name="connsiteY26" fmla="*/ 2702 h 10012"/>
                <a:gd name="connsiteX27" fmla="*/ 2920 w 9996"/>
                <a:gd name="connsiteY27" fmla="*/ 3235 h 10012"/>
                <a:gd name="connsiteX28" fmla="*/ 3222 w 9996"/>
                <a:gd name="connsiteY28" fmla="*/ 3665 h 10012"/>
                <a:gd name="connsiteX29" fmla="*/ 3425 w 9996"/>
                <a:gd name="connsiteY29" fmla="*/ 3944 h 10012"/>
                <a:gd name="connsiteX30" fmla="*/ 3638 w 9996"/>
                <a:gd name="connsiteY30" fmla="*/ 4182 h 10012"/>
                <a:gd name="connsiteX31" fmla="*/ 3950 w 9996"/>
                <a:gd name="connsiteY31" fmla="*/ 4285 h 10012"/>
                <a:gd name="connsiteX32" fmla="*/ 5003 w 9996"/>
                <a:gd name="connsiteY32" fmla="*/ 4182 h 10012"/>
                <a:gd name="connsiteX33" fmla="*/ 5339 w 9996"/>
                <a:gd name="connsiteY33" fmla="*/ 3903 h 10012"/>
                <a:gd name="connsiteX34" fmla="*/ 5642 w 9996"/>
                <a:gd name="connsiteY34" fmla="*/ 3581 h 10012"/>
                <a:gd name="connsiteX35" fmla="*/ 5944 w 9996"/>
                <a:gd name="connsiteY35" fmla="*/ 3366 h 10012"/>
                <a:gd name="connsiteX36" fmla="*/ 6157 w 9996"/>
                <a:gd name="connsiteY36" fmla="*/ 3174 h 10012"/>
                <a:gd name="connsiteX37" fmla="*/ 6256 w 9996"/>
                <a:gd name="connsiteY37" fmla="*/ 3024 h 10012"/>
                <a:gd name="connsiteX38" fmla="*/ 6527 w 9996"/>
                <a:gd name="connsiteY38" fmla="*/ 2810 h 10012"/>
                <a:gd name="connsiteX39" fmla="*/ 7835 w 9996"/>
                <a:gd name="connsiteY39" fmla="*/ 350 h 10012"/>
                <a:gd name="connsiteX40" fmla="*/ 8830 w 9996"/>
                <a:gd name="connsiteY40" fmla="*/ 65 h 10012"/>
                <a:gd name="connsiteX41" fmla="*/ 9597 w 9996"/>
                <a:gd name="connsiteY41" fmla="*/ 1173 h 10012"/>
                <a:gd name="connsiteX42" fmla="*/ 9783 w 9996"/>
                <a:gd name="connsiteY42" fmla="*/ 3114 h 10012"/>
                <a:gd name="connsiteX43" fmla="*/ 9867 w 9996"/>
                <a:gd name="connsiteY43" fmla="*/ 4698 h 10012"/>
                <a:gd name="connsiteX44" fmla="*/ 9996 w 9996"/>
                <a:gd name="connsiteY44" fmla="*/ 7288 h 10012"/>
                <a:gd name="connsiteX45" fmla="*/ 9896 w 9996"/>
                <a:gd name="connsiteY45" fmla="*/ 7806 h 10012"/>
                <a:gd name="connsiteX46" fmla="*/ 9707 w 9996"/>
                <a:gd name="connsiteY46" fmla="*/ 8599 h 10012"/>
                <a:gd name="connsiteX47" fmla="*/ 9628 w 9996"/>
                <a:gd name="connsiteY47" fmla="*/ 8857 h 10012"/>
                <a:gd name="connsiteX48" fmla="*/ 9347 w 9996"/>
                <a:gd name="connsiteY48" fmla="*/ 9305 h 10012"/>
                <a:gd name="connsiteX0" fmla="*/ 9351 w 9909"/>
                <a:gd name="connsiteY0" fmla="*/ 9294 h 10000"/>
                <a:gd name="connsiteX1" fmla="*/ 9115 w 9909"/>
                <a:gd name="connsiteY1" fmla="*/ 9466 h 10000"/>
                <a:gd name="connsiteX2" fmla="*/ 8859 w 9909"/>
                <a:gd name="connsiteY2" fmla="*/ 9531 h 10000"/>
                <a:gd name="connsiteX3" fmla="*/ 8400 w 9909"/>
                <a:gd name="connsiteY3" fmla="*/ 9657 h 10000"/>
                <a:gd name="connsiteX4" fmla="*/ 6439 w 9909"/>
                <a:gd name="connsiteY4" fmla="*/ 9787 h 10000"/>
                <a:gd name="connsiteX5" fmla="*/ 5083 w 9909"/>
                <a:gd name="connsiteY5" fmla="*/ 9956 h 10000"/>
                <a:gd name="connsiteX6" fmla="*/ 2485 w 9909"/>
                <a:gd name="connsiteY6" fmla="*/ 9829 h 10000"/>
                <a:gd name="connsiteX7" fmla="*/ 2227 w 9909"/>
                <a:gd name="connsiteY7" fmla="*/ 9765 h 10000"/>
                <a:gd name="connsiteX8" fmla="*/ 1924 w 9909"/>
                <a:gd name="connsiteY8" fmla="*/ 9680 h 10000"/>
                <a:gd name="connsiteX9" fmla="*/ 1422 w 9909"/>
                <a:gd name="connsiteY9" fmla="*/ 9508 h 10000"/>
                <a:gd name="connsiteX10" fmla="*/ 1150 w 9909"/>
                <a:gd name="connsiteY10" fmla="*/ 9316 h 10000"/>
                <a:gd name="connsiteX11" fmla="*/ 782 w 9909"/>
                <a:gd name="connsiteY11" fmla="*/ 8888 h 10000"/>
                <a:gd name="connsiteX12" fmla="*/ 602 w 9909"/>
                <a:gd name="connsiteY12" fmla="*/ 8416 h 10000"/>
                <a:gd name="connsiteX13" fmla="*/ 490 w 9909"/>
                <a:gd name="connsiteY13" fmla="*/ 8095 h 10000"/>
                <a:gd name="connsiteX14" fmla="*/ 356 w 9909"/>
                <a:gd name="connsiteY14" fmla="*/ 7666 h 10000"/>
                <a:gd name="connsiteX15" fmla="*/ 255 w 9909"/>
                <a:gd name="connsiteY15" fmla="*/ 7172 h 10000"/>
                <a:gd name="connsiteX16" fmla="*/ 131 w 9909"/>
                <a:gd name="connsiteY16" fmla="*/ 6275 h 10000"/>
                <a:gd name="connsiteX17" fmla="*/ 43 w 9909"/>
                <a:gd name="connsiteY17" fmla="*/ 5590 h 10000"/>
                <a:gd name="connsiteX18" fmla="*/ 76 w 9909"/>
                <a:gd name="connsiteY18" fmla="*/ 4023 h 10000"/>
                <a:gd name="connsiteX19" fmla="*/ 267 w 9909"/>
                <a:gd name="connsiteY19" fmla="*/ 3427 h 10000"/>
                <a:gd name="connsiteX20" fmla="*/ 480 w 9909"/>
                <a:gd name="connsiteY20" fmla="*/ 2891 h 10000"/>
                <a:gd name="connsiteX21" fmla="*/ 680 w 9909"/>
                <a:gd name="connsiteY21" fmla="*/ 2377 h 10000"/>
                <a:gd name="connsiteX22" fmla="*/ 1073 w 9909"/>
                <a:gd name="connsiteY22" fmla="*/ 1734 h 10000"/>
                <a:gd name="connsiteX23" fmla="*/ 1389 w 9909"/>
                <a:gd name="connsiteY23" fmla="*/ 1454 h 10000"/>
                <a:gd name="connsiteX24" fmla="*/ 1924 w 9909"/>
                <a:gd name="connsiteY24" fmla="*/ 1477 h 10000"/>
                <a:gd name="connsiteX25" fmla="*/ 2383 w 9909"/>
                <a:gd name="connsiteY25" fmla="*/ 2163 h 10000"/>
                <a:gd name="connsiteX26" fmla="*/ 2631 w 9909"/>
                <a:gd name="connsiteY26" fmla="*/ 2699 h 10000"/>
                <a:gd name="connsiteX27" fmla="*/ 2921 w 9909"/>
                <a:gd name="connsiteY27" fmla="*/ 3231 h 10000"/>
                <a:gd name="connsiteX28" fmla="*/ 3223 w 9909"/>
                <a:gd name="connsiteY28" fmla="*/ 3661 h 10000"/>
                <a:gd name="connsiteX29" fmla="*/ 3426 w 9909"/>
                <a:gd name="connsiteY29" fmla="*/ 3939 h 10000"/>
                <a:gd name="connsiteX30" fmla="*/ 3639 w 9909"/>
                <a:gd name="connsiteY30" fmla="*/ 4177 h 10000"/>
                <a:gd name="connsiteX31" fmla="*/ 3952 w 9909"/>
                <a:gd name="connsiteY31" fmla="*/ 4280 h 10000"/>
                <a:gd name="connsiteX32" fmla="*/ 5005 w 9909"/>
                <a:gd name="connsiteY32" fmla="*/ 4177 h 10000"/>
                <a:gd name="connsiteX33" fmla="*/ 5341 w 9909"/>
                <a:gd name="connsiteY33" fmla="*/ 3898 h 10000"/>
                <a:gd name="connsiteX34" fmla="*/ 5644 w 9909"/>
                <a:gd name="connsiteY34" fmla="*/ 3577 h 10000"/>
                <a:gd name="connsiteX35" fmla="*/ 5946 w 9909"/>
                <a:gd name="connsiteY35" fmla="*/ 3362 h 10000"/>
                <a:gd name="connsiteX36" fmla="*/ 6159 w 9909"/>
                <a:gd name="connsiteY36" fmla="*/ 3170 h 10000"/>
                <a:gd name="connsiteX37" fmla="*/ 6259 w 9909"/>
                <a:gd name="connsiteY37" fmla="*/ 3020 h 10000"/>
                <a:gd name="connsiteX38" fmla="*/ 6530 w 9909"/>
                <a:gd name="connsiteY38" fmla="*/ 2807 h 10000"/>
                <a:gd name="connsiteX39" fmla="*/ 7838 w 9909"/>
                <a:gd name="connsiteY39" fmla="*/ 350 h 10000"/>
                <a:gd name="connsiteX40" fmla="*/ 8834 w 9909"/>
                <a:gd name="connsiteY40" fmla="*/ 65 h 10000"/>
                <a:gd name="connsiteX41" fmla="*/ 9601 w 9909"/>
                <a:gd name="connsiteY41" fmla="*/ 1172 h 10000"/>
                <a:gd name="connsiteX42" fmla="*/ 9787 w 9909"/>
                <a:gd name="connsiteY42" fmla="*/ 3110 h 10000"/>
                <a:gd name="connsiteX43" fmla="*/ 9871 w 9909"/>
                <a:gd name="connsiteY43" fmla="*/ 4692 h 10000"/>
                <a:gd name="connsiteX44" fmla="*/ 9900 w 9909"/>
                <a:gd name="connsiteY44" fmla="*/ 7797 h 10000"/>
                <a:gd name="connsiteX45" fmla="*/ 9711 w 9909"/>
                <a:gd name="connsiteY45" fmla="*/ 8589 h 10000"/>
                <a:gd name="connsiteX46" fmla="*/ 9632 w 9909"/>
                <a:gd name="connsiteY46" fmla="*/ 8846 h 10000"/>
                <a:gd name="connsiteX47" fmla="*/ 9351 w 9909"/>
                <a:gd name="connsiteY47" fmla="*/ 9294 h 10000"/>
                <a:gd name="connsiteX0" fmla="*/ 9437 w 10006"/>
                <a:gd name="connsiteY0" fmla="*/ 9294 h 10000"/>
                <a:gd name="connsiteX1" fmla="*/ 9199 w 10006"/>
                <a:gd name="connsiteY1" fmla="*/ 9466 h 10000"/>
                <a:gd name="connsiteX2" fmla="*/ 8940 w 10006"/>
                <a:gd name="connsiteY2" fmla="*/ 9531 h 10000"/>
                <a:gd name="connsiteX3" fmla="*/ 8477 w 10006"/>
                <a:gd name="connsiteY3" fmla="*/ 9657 h 10000"/>
                <a:gd name="connsiteX4" fmla="*/ 6498 w 10006"/>
                <a:gd name="connsiteY4" fmla="*/ 9787 h 10000"/>
                <a:gd name="connsiteX5" fmla="*/ 5130 w 10006"/>
                <a:gd name="connsiteY5" fmla="*/ 9956 h 10000"/>
                <a:gd name="connsiteX6" fmla="*/ 2508 w 10006"/>
                <a:gd name="connsiteY6" fmla="*/ 9829 h 10000"/>
                <a:gd name="connsiteX7" fmla="*/ 2247 w 10006"/>
                <a:gd name="connsiteY7" fmla="*/ 9765 h 10000"/>
                <a:gd name="connsiteX8" fmla="*/ 1942 w 10006"/>
                <a:gd name="connsiteY8" fmla="*/ 9680 h 10000"/>
                <a:gd name="connsiteX9" fmla="*/ 1435 w 10006"/>
                <a:gd name="connsiteY9" fmla="*/ 9508 h 10000"/>
                <a:gd name="connsiteX10" fmla="*/ 1161 w 10006"/>
                <a:gd name="connsiteY10" fmla="*/ 9316 h 10000"/>
                <a:gd name="connsiteX11" fmla="*/ 789 w 10006"/>
                <a:gd name="connsiteY11" fmla="*/ 8888 h 10000"/>
                <a:gd name="connsiteX12" fmla="*/ 608 w 10006"/>
                <a:gd name="connsiteY12" fmla="*/ 8416 h 10000"/>
                <a:gd name="connsiteX13" fmla="*/ 494 w 10006"/>
                <a:gd name="connsiteY13" fmla="*/ 8095 h 10000"/>
                <a:gd name="connsiteX14" fmla="*/ 359 w 10006"/>
                <a:gd name="connsiteY14" fmla="*/ 7666 h 10000"/>
                <a:gd name="connsiteX15" fmla="*/ 257 w 10006"/>
                <a:gd name="connsiteY15" fmla="*/ 7172 h 10000"/>
                <a:gd name="connsiteX16" fmla="*/ 132 w 10006"/>
                <a:gd name="connsiteY16" fmla="*/ 6275 h 10000"/>
                <a:gd name="connsiteX17" fmla="*/ 43 w 10006"/>
                <a:gd name="connsiteY17" fmla="*/ 5590 h 10000"/>
                <a:gd name="connsiteX18" fmla="*/ 77 w 10006"/>
                <a:gd name="connsiteY18" fmla="*/ 4023 h 10000"/>
                <a:gd name="connsiteX19" fmla="*/ 269 w 10006"/>
                <a:gd name="connsiteY19" fmla="*/ 3427 h 10000"/>
                <a:gd name="connsiteX20" fmla="*/ 484 w 10006"/>
                <a:gd name="connsiteY20" fmla="*/ 2891 h 10000"/>
                <a:gd name="connsiteX21" fmla="*/ 686 w 10006"/>
                <a:gd name="connsiteY21" fmla="*/ 2377 h 10000"/>
                <a:gd name="connsiteX22" fmla="*/ 1083 w 10006"/>
                <a:gd name="connsiteY22" fmla="*/ 1734 h 10000"/>
                <a:gd name="connsiteX23" fmla="*/ 1402 w 10006"/>
                <a:gd name="connsiteY23" fmla="*/ 1454 h 10000"/>
                <a:gd name="connsiteX24" fmla="*/ 1942 w 10006"/>
                <a:gd name="connsiteY24" fmla="*/ 1477 h 10000"/>
                <a:gd name="connsiteX25" fmla="*/ 2405 w 10006"/>
                <a:gd name="connsiteY25" fmla="*/ 2163 h 10000"/>
                <a:gd name="connsiteX26" fmla="*/ 2655 w 10006"/>
                <a:gd name="connsiteY26" fmla="*/ 2699 h 10000"/>
                <a:gd name="connsiteX27" fmla="*/ 2948 w 10006"/>
                <a:gd name="connsiteY27" fmla="*/ 3231 h 10000"/>
                <a:gd name="connsiteX28" fmla="*/ 3253 w 10006"/>
                <a:gd name="connsiteY28" fmla="*/ 3661 h 10000"/>
                <a:gd name="connsiteX29" fmla="*/ 3457 w 10006"/>
                <a:gd name="connsiteY29" fmla="*/ 3939 h 10000"/>
                <a:gd name="connsiteX30" fmla="*/ 3672 w 10006"/>
                <a:gd name="connsiteY30" fmla="*/ 4177 h 10000"/>
                <a:gd name="connsiteX31" fmla="*/ 3988 w 10006"/>
                <a:gd name="connsiteY31" fmla="*/ 4280 h 10000"/>
                <a:gd name="connsiteX32" fmla="*/ 5051 w 10006"/>
                <a:gd name="connsiteY32" fmla="*/ 4177 h 10000"/>
                <a:gd name="connsiteX33" fmla="*/ 5390 w 10006"/>
                <a:gd name="connsiteY33" fmla="*/ 3898 h 10000"/>
                <a:gd name="connsiteX34" fmla="*/ 5696 w 10006"/>
                <a:gd name="connsiteY34" fmla="*/ 3577 h 10000"/>
                <a:gd name="connsiteX35" fmla="*/ 6001 w 10006"/>
                <a:gd name="connsiteY35" fmla="*/ 3362 h 10000"/>
                <a:gd name="connsiteX36" fmla="*/ 6216 w 10006"/>
                <a:gd name="connsiteY36" fmla="*/ 3170 h 10000"/>
                <a:gd name="connsiteX37" fmla="*/ 6316 w 10006"/>
                <a:gd name="connsiteY37" fmla="*/ 3020 h 10000"/>
                <a:gd name="connsiteX38" fmla="*/ 6590 w 10006"/>
                <a:gd name="connsiteY38" fmla="*/ 2807 h 10000"/>
                <a:gd name="connsiteX39" fmla="*/ 7910 w 10006"/>
                <a:gd name="connsiteY39" fmla="*/ 350 h 10000"/>
                <a:gd name="connsiteX40" fmla="*/ 8915 w 10006"/>
                <a:gd name="connsiteY40" fmla="*/ 65 h 10000"/>
                <a:gd name="connsiteX41" fmla="*/ 9689 w 10006"/>
                <a:gd name="connsiteY41" fmla="*/ 1172 h 10000"/>
                <a:gd name="connsiteX42" fmla="*/ 9877 w 10006"/>
                <a:gd name="connsiteY42" fmla="*/ 3110 h 10000"/>
                <a:gd name="connsiteX43" fmla="*/ 9962 w 10006"/>
                <a:gd name="connsiteY43" fmla="*/ 4692 h 10000"/>
                <a:gd name="connsiteX44" fmla="*/ 9991 w 10006"/>
                <a:gd name="connsiteY44" fmla="*/ 7797 h 10000"/>
                <a:gd name="connsiteX45" fmla="*/ 9720 w 10006"/>
                <a:gd name="connsiteY45" fmla="*/ 8846 h 10000"/>
                <a:gd name="connsiteX46" fmla="*/ 9437 w 10006"/>
                <a:gd name="connsiteY46" fmla="*/ 9294 h 10000"/>
                <a:gd name="connsiteX0" fmla="*/ 9437 w 9963"/>
                <a:gd name="connsiteY0" fmla="*/ 9294 h 10000"/>
                <a:gd name="connsiteX1" fmla="*/ 9199 w 9963"/>
                <a:gd name="connsiteY1" fmla="*/ 9466 h 10000"/>
                <a:gd name="connsiteX2" fmla="*/ 8940 w 9963"/>
                <a:gd name="connsiteY2" fmla="*/ 9531 h 10000"/>
                <a:gd name="connsiteX3" fmla="*/ 8477 w 9963"/>
                <a:gd name="connsiteY3" fmla="*/ 9657 h 10000"/>
                <a:gd name="connsiteX4" fmla="*/ 6498 w 9963"/>
                <a:gd name="connsiteY4" fmla="*/ 9787 h 10000"/>
                <a:gd name="connsiteX5" fmla="*/ 5130 w 9963"/>
                <a:gd name="connsiteY5" fmla="*/ 9956 h 10000"/>
                <a:gd name="connsiteX6" fmla="*/ 2508 w 9963"/>
                <a:gd name="connsiteY6" fmla="*/ 9829 h 10000"/>
                <a:gd name="connsiteX7" fmla="*/ 2247 w 9963"/>
                <a:gd name="connsiteY7" fmla="*/ 9765 h 10000"/>
                <a:gd name="connsiteX8" fmla="*/ 1942 w 9963"/>
                <a:gd name="connsiteY8" fmla="*/ 9680 h 10000"/>
                <a:gd name="connsiteX9" fmla="*/ 1435 w 9963"/>
                <a:gd name="connsiteY9" fmla="*/ 9508 h 10000"/>
                <a:gd name="connsiteX10" fmla="*/ 1161 w 9963"/>
                <a:gd name="connsiteY10" fmla="*/ 9316 h 10000"/>
                <a:gd name="connsiteX11" fmla="*/ 789 w 9963"/>
                <a:gd name="connsiteY11" fmla="*/ 8888 h 10000"/>
                <a:gd name="connsiteX12" fmla="*/ 608 w 9963"/>
                <a:gd name="connsiteY12" fmla="*/ 8416 h 10000"/>
                <a:gd name="connsiteX13" fmla="*/ 494 w 9963"/>
                <a:gd name="connsiteY13" fmla="*/ 8095 h 10000"/>
                <a:gd name="connsiteX14" fmla="*/ 359 w 9963"/>
                <a:gd name="connsiteY14" fmla="*/ 7666 h 10000"/>
                <a:gd name="connsiteX15" fmla="*/ 257 w 9963"/>
                <a:gd name="connsiteY15" fmla="*/ 7172 h 10000"/>
                <a:gd name="connsiteX16" fmla="*/ 132 w 9963"/>
                <a:gd name="connsiteY16" fmla="*/ 6275 h 10000"/>
                <a:gd name="connsiteX17" fmla="*/ 43 w 9963"/>
                <a:gd name="connsiteY17" fmla="*/ 5590 h 10000"/>
                <a:gd name="connsiteX18" fmla="*/ 77 w 9963"/>
                <a:gd name="connsiteY18" fmla="*/ 4023 h 10000"/>
                <a:gd name="connsiteX19" fmla="*/ 269 w 9963"/>
                <a:gd name="connsiteY19" fmla="*/ 3427 h 10000"/>
                <a:gd name="connsiteX20" fmla="*/ 484 w 9963"/>
                <a:gd name="connsiteY20" fmla="*/ 2891 h 10000"/>
                <a:gd name="connsiteX21" fmla="*/ 686 w 9963"/>
                <a:gd name="connsiteY21" fmla="*/ 2377 h 10000"/>
                <a:gd name="connsiteX22" fmla="*/ 1083 w 9963"/>
                <a:gd name="connsiteY22" fmla="*/ 1734 h 10000"/>
                <a:gd name="connsiteX23" fmla="*/ 1402 w 9963"/>
                <a:gd name="connsiteY23" fmla="*/ 1454 h 10000"/>
                <a:gd name="connsiteX24" fmla="*/ 1942 w 9963"/>
                <a:gd name="connsiteY24" fmla="*/ 1477 h 10000"/>
                <a:gd name="connsiteX25" fmla="*/ 2405 w 9963"/>
                <a:gd name="connsiteY25" fmla="*/ 2163 h 10000"/>
                <a:gd name="connsiteX26" fmla="*/ 2655 w 9963"/>
                <a:gd name="connsiteY26" fmla="*/ 2699 h 10000"/>
                <a:gd name="connsiteX27" fmla="*/ 2948 w 9963"/>
                <a:gd name="connsiteY27" fmla="*/ 3231 h 10000"/>
                <a:gd name="connsiteX28" fmla="*/ 3253 w 9963"/>
                <a:gd name="connsiteY28" fmla="*/ 3661 h 10000"/>
                <a:gd name="connsiteX29" fmla="*/ 3457 w 9963"/>
                <a:gd name="connsiteY29" fmla="*/ 3939 h 10000"/>
                <a:gd name="connsiteX30" fmla="*/ 3672 w 9963"/>
                <a:gd name="connsiteY30" fmla="*/ 4177 h 10000"/>
                <a:gd name="connsiteX31" fmla="*/ 3988 w 9963"/>
                <a:gd name="connsiteY31" fmla="*/ 4280 h 10000"/>
                <a:gd name="connsiteX32" fmla="*/ 5051 w 9963"/>
                <a:gd name="connsiteY32" fmla="*/ 4177 h 10000"/>
                <a:gd name="connsiteX33" fmla="*/ 5390 w 9963"/>
                <a:gd name="connsiteY33" fmla="*/ 3898 h 10000"/>
                <a:gd name="connsiteX34" fmla="*/ 5696 w 9963"/>
                <a:gd name="connsiteY34" fmla="*/ 3577 h 10000"/>
                <a:gd name="connsiteX35" fmla="*/ 6001 w 9963"/>
                <a:gd name="connsiteY35" fmla="*/ 3362 h 10000"/>
                <a:gd name="connsiteX36" fmla="*/ 6216 w 9963"/>
                <a:gd name="connsiteY36" fmla="*/ 3170 h 10000"/>
                <a:gd name="connsiteX37" fmla="*/ 6316 w 9963"/>
                <a:gd name="connsiteY37" fmla="*/ 3020 h 10000"/>
                <a:gd name="connsiteX38" fmla="*/ 6590 w 9963"/>
                <a:gd name="connsiteY38" fmla="*/ 2807 h 10000"/>
                <a:gd name="connsiteX39" fmla="*/ 7910 w 9963"/>
                <a:gd name="connsiteY39" fmla="*/ 350 h 10000"/>
                <a:gd name="connsiteX40" fmla="*/ 8915 w 9963"/>
                <a:gd name="connsiteY40" fmla="*/ 65 h 10000"/>
                <a:gd name="connsiteX41" fmla="*/ 9689 w 9963"/>
                <a:gd name="connsiteY41" fmla="*/ 1172 h 10000"/>
                <a:gd name="connsiteX42" fmla="*/ 9877 w 9963"/>
                <a:gd name="connsiteY42" fmla="*/ 3110 h 10000"/>
                <a:gd name="connsiteX43" fmla="*/ 9962 w 9963"/>
                <a:gd name="connsiteY43" fmla="*/ 4692 h 10000"/>
                <a:gd name="connsiteX44" fmla="*/ 9807 w 9963"/>
                <a:gd name="connsiteY44" fmla="*/ 7560 h 10000"/>
                <a:gd name="connsiteX45" fmla="*/ 9720 w 9963"/>
                <a:gd name="connsiteY45" fmla="*/ 8846 h 10000"/>
                <a:gd name="connsiteX46" fmla="*/ 9437 w 9963"/>
                <a:gd name="connsiteY46" fmla="*/ 9294 h 10000"/>
                <a:gd name="connsiteX0" fmla="*/ 9472 w 9914"/>
                <a:gd name="connsiteY0" fmla="*/ 9294 h 10000"/>
                <a:gd name="connsiteX1" fmla="*/ 9233 w 9914"/>
                <a:gd name="connsiteY1" fmla="*/ 9466 h 10000"/>
                <a:gd name="connsiteX2" fmla="*/ 8973 w 9914"/>
                <a:gd name="connsiteY2" fmla="*/ 9531 h 10000"/>
                <a:gd name="connsiteX3" fmla="*/ 8508 w 9914"/>
                <a:gd name="connsiteY3" fmla="*/ 9657 h 10000"/>
                <a:gd name="connsiteX4" fmla="*/ 6522 w 9914"/>
                <a:gd name="connsiteY4" fmla="*/ 9787 h 10000"/>
                <a:gd name="connsiteX5" fmla="*/ 5149 w 9914"/>
                <a:gd name="connsiteY5" fmla="*/ 9956 h 10000"/>
                <a:gd name="connsiteX6" fmla="*/ 2517 w 9914"/>
                <a:gd name="connsiteY6" fmla="*/ 9829 h 10000"/>
                <a:gd name="connsiteX7" fmla="*/ 2255 w 9914"/>
                <a:gd name="connsiteY7" fmla="*/ 9765 h 10000"/>
                <a:gd name="connsiteX8" fmla="*/ 1949 w 9914"/>
                <a:gd name="connsiteY8" fmla="*/ 9680 h 10000"/>
                <a:gd name="connsiteX9" fmla="*/ 1440 w 9914"/>
                <a:gd name="connsiteY9" fmla="*/ 9508 h 10000"/>
                <a:gd name="connsiteX10" fmla="*/ 1165 w 9914"/>
                <a:gd name="connsiteY10" fmla="*/ 9316 h 10000"/>
                <a:gd name="connsiteX11" fmla="*/ 792 w 9914"/>
                <a:gd name="connsiteY11" fmla="*/ 8888 h 10000"/>
                <a:gd name="connsiteX12" fmla="*/ 610 w 9914"/>
                <a:gd name="connsiteY12" fmla="*/ 8416 h 10000"/>
                <a:gd name="connsiteX13" fmla="*/ 496 w 9914"/>
                <a:gd name="connsiteY13" fmla="*/ 8095 h 10000"/>
                <a:gd name="connsiteX14" fmla="*/ 360 w 9914"/>
                <a:gd name="connsiteY14" fmla="*/ 7666 h 10000"/>
                <a:gd name="connsiteX15" fmla="*/ 258 w 9914"/>
                <a:gd name="connsiteY15" fmla="*/ 7172 h 10000"/>
                <a:gd name="connsiteX16" fmla="*/ 132 w 9914"/>
                <a:gd name="connsiteY16" fmla="*/ 6275 h 10000"/>
                <a:gd name="connsiteX17" fmla="*/ 43 w 9914"/>
                <a:gd name="connsiteY17" fmla="*/ 5590 h 10000"/>
                <a:gd name="connsiteX18" fmla="*/ 77 w 9914"/>
                <a:gd name="connsiteY18" fmla="*/ 4023 h 10000"/>
                <a:gd name="connsiteX19" fmla="*/ 270 w 9914"/>
                <a:gd name="connsiteY19" fmla="*/ 3427 h 10000"/>
                <a:gd name="connsiteX20" fmla="*/ 486 w 9914"/>
                <a:gd name="connsiteY20" fmla="*/ 2891 h 10000"/>
                <a:gd name="connsiteX21" fmla="*/ 689 w 9914"/>
                <a:gd name="connsiteY21" fmla="*/ 2377 h 10000"/>
                <a:gd name="connsiteX22" fmla="*/ 1087 w 9914"/>
                <a:gd name="connsiteY22" fmla="*/ 1734 h 10000"/>
                <a:gd name="connsiteX23" fmla="*/ 1407 w 9914"/>
                <a:gd name="connsiteY23" fmla="*/ 1454 h 10000"/>
                <a:gd name="connsiteX24" fmla="*/ 1949 w 9914"/>
                <a:gd name="connsiteY24" fmla="*/ 1477 h 10000"/>
                <a:gd name="connsiteX25" fmla="*/ 2414 w 9914"/>
                <a:gd name="connsiteY25" fmla="*/ 2163 h 10000"/>
                <a:gd name="connsiteX26" fmla="*/ 2665 w 9914"/>
                <a:gd name="connsiteY26" fmla="*/ 2699 h 10000"/>
                <a:gd name="connsiteX27" fmla="*/ 2959 w 9914"/>
                <a:gd name="connsiteY27" fmla="*/ 3231 h 10000"/>
                <a:gd name="connsiteX28" fmla="*/ 3265 w 9914"/>
                <a:gd name="connsiteY28" fmla="*/ 3661 h 10000"/>
                <a:gd name="connsiteX29" fmla="*/ 3470 w 9914"/>
                <a:gd name="connsiteY29" fmla="*/ 3939 h 10000"/>
                <a:gd name="connsiteX30" fmla="*/ 3686 w 9914"/>
                <a:gd name="connsiteY30" fmla="*/ 4177 h 10000"/>
                <a:gd name="connsiteX31" fmla="*/ 4003 w 9914"/>
                <a:gd name="connsiteY31" fmla="*/ 4280 h 10000"/>
                <a:gd name="connsiteX32" fmla="*/ 5070 w 9914"/>
                <a:gd name="connsiteY32" fmla="*/ 4177 h 10000"/>
                <a:gd name="connsiteX33" fmla="*/ 5410 w 9914"/>
                <a:gd name="connsiteY33" fmla="*/ 3898 h 10000"/>
                <a:gd name="connsiteX34" fmla="*/ 5717 w 9914"/>
                <a:gd name="connsiteY34" fmla="*/ 3577 h 10000"/>
                <a:gd name="connsiteX35" fmla="*/ 6023 w 9914"/>
                <a:gd name="connsiteY35" fmla="*/ 3362 h 10000"/>
                <a:gd name="connsiteX36" fmla="*/ 6239 w 9914"/>
                <a:gd name="connsiteY36" fmla="*/ 3170 h 10000"/>
                <a:gd name="connsiteX37" fmla="*/ 6339 w 9914"/>
                <a:gd name="connsiteY37" fmla="*/ 3020 h 10000"/>
                <a:gd name="connsiteX38" fmla="*/ 6614 w 9914"/>
                <a:gd name="connsiteY38" fmla="*/ 2807 h 10000"/>
                <a:gd name="connsiteX39" fmla="*/ 7939 w 9914"/>
                <a:gd name="connsiteY39" fmla="*/ 350 h 10000"/>
                <a:gd name="connsiteX40" fmla="*/ 8948 w 9914"/>
                <a:gd name="connsiteY40" fmla="*/ 65 h 10000"/>
                <a:gd name="connsiteX41" fmla="*/ 9725 w 9914"/>
                <a:gd name="connsiteY41" fmla="*/ 1172 h 10000"/>
                <a:gd name="connsiteX42" fmla="*/ 9914 w 9914"/>
                <a:gd name="connsiteY42" fmla="*/ 3110 h 10000"/>
                <a:gd name="connsiteX43" fmla="*/ 9726 w 9914"/>
                <a:gd name="connsiteY43" fmla="*/ 4710 h 10000"/>
                <a:gd name="connsiteX44" fmla="*/ 9843 w 9914"/>
                <a:gd name="connsiteY44" fmla="*/ 7560 h 10000"/>
                <a:gd name="connsiteX45" fmla="*/ 9756 w 9914"/>
                <a:gd name="connsiteY45" fmla="*/ 8846 h 10000"/>
                <a:gd name="connsiteX46" fmla="*/ 9472 w 9914"/>
                <a:gd name="connsiteY46" fmla="*/ 9294 h 10000"/>
                <a:gd name="connsiteX0" fmla="*/ 9553 w 10002"/>
                <a:gd name="connsiteY0" fmla="*/ 9294 h 10000"/>
                <a:gd name="connsiteX1" fmla="*/ 9312 w 10002"/>
                <a:gd name="connsiteY1" fmla="*/ 9466 h 10000"/>
                <a:gd name="connsiteX2" fmla="*/ 9050 w 10002"/>
                <a:gd name="connsiteY2" fmla="*/ 9531 h 10000"/>
                <a:gd name="connsiteX3" fmla="*/ 8581 w 10002"/>
                <a:gd name="connsiteY3" fmla="*/ 9657 h 10000"/>
                <a:gd name="connsiteX4" fmla="*/ 6578 w 10002"/>
                <a:gd name="connsiteY4" fmla="*/ 9787 h 10000"/>
                <a:gd name="connsiteX5" fmla="*/ 5193 w 10002"/>
                <a:gd name="connsiteY5" fmla="*/ 9956 h 10000"/>
                <a:gd name="connsiteX6" fmla="*/ 2538 w 10002"/>
                <a:gd name="connsiteY6" fmla="*/ 9829 h 10000"/>
                <a:gd name="connsiteX7" fmla="*/ 2274 w 10002"/>
                <a:gd name="connsiteY7" fmla="*/ 9765 h 10000"/>
                <a:gd name="connsiteX8" fmla="*/ 1965 w 10002"/>
                <a:gd name="connsiteY8" fmla="*/ 9680 h 10000"/>
                <a:gd name="connsiteX9" fmla="*/ 1451 w 10002"/>
                <a:gd name="connsiteY9" fmla="*/ 9508 h 10000"/>
                <a:gd name="connsiteX10" fmla="*/ 1174 w 10002"/>
                <a:gd name="connsiteY10" fmla="*/ 9316 h 10000"/>
                <a:gd name="connsiteX11" fmla="*/ 798 w 10002"/>
                <a:gd name="connsiteY11" fmla="*/ 8888 h 10000"/>
                <a:gd name="connsiteX12" fmla="*/ 614 w 10002"/>
                <a:gd name="connsiteY12" fmla="*/ 8416 h 10000"/>
                <a:gd name="connsiteX13" fmla="*/ 499 w 10002"/>
                <a:gd name="connsiteY13" fmla="*/ 8095 h 10000"/>
                <a:gd name="connsiteX14" fmla="*/ 362 w 10002"/>
                <a:gd name="connsiteY14" fmla="*/ 7666 h 10000"/>
                <a:gd name="connsiteX15" fmla="*/ 259 w 10002"/>
                <a:gd name="connsiteY15" fmla="*/ 7172 h 10000"/>
                <a:gd name="connsiteX16" fmla="*/ 132 w 10002"/>
                <a:gd name="connsiteY16" fmla="*/ 6275 h 10000"/>
                <a:gd name="connsiteX17" fmla="*/ 42 w 10002"/>
                <a:gd name="connsiteY17" fmla="*/ 5590 h 10000"/>
                <a:gd name="connsiteX18" fmla="*/ 77 w 10002"/>
                <a:gd name="connsiteY18" fmla="*/ 4023 h 10000"/>
                <a:gd name="connsiteX19" fmla="*/ 271 w 10002"/>
                <a:gd name="connsiteY19" fmla="*/ 3427 h 10000"/>
                <a:gd name="connsiteX20" fmla="*/ 489 w 10002"/>
                <a:gd name="connsiteY20" fmla="*/ 2891 h 10000"/>
                <a:gd name="connsiteX21" fmla="*/ 694 w 10002"/>
                <a:gd name="connsiteY21" fmla="*/ 2377 h 10000"/>
                <a:gd name="connsiteX22" fmla="*/ 1095 w 10002"/>
                <a:gd name="connsiteY22" fmla="*/ 1734 h 10000"/>
                <a:gd name="connsiteX23" fmla="*/ 1418 w 10002"/>
                <a:gd name="connsiteY23" fmla="*/ 1454 h 10000"/>
                <a:gd name="connsiteX24" fmla="*/ 1965 w 10002"/>
                <a:gd name="connsiteY24" fmla="*/ 1477 h 10000"/>
                <a:gd name="connsiteX25" fmla="*/ 2434 w 10002"/>
                <a:gd name="connsiteY25" fmla="*/ 2163 h 10000"/>
                <a:gd name="connsiteX26" fmla="*/ 2687 w 10002"/>
                <a:gd name="connsiteY26" fmla="*/ 2699 h 10000"/>
                <a:gd name="connsiteX27" fmla="*/ 2984 w 10002"/>
                <a:gd name="connsiteY27" fmla="*/ 3231 h 10000"/>
                <a:gd name="connsiteX28" fmla="*/ 3292 w 10002"/>
                <a:gd name="connsiteY28" fmla="*/ 3661 h 10000"/>
                <a:gd name="connsiteX29" fmla="*/ 3499 w 10002"/>
                <a:gd name="connsiteY29" fmla="*/ 3939 h 10000"/>
                <a:gd name="connsiteX30" fmla="*/ 3717 w 10002"/>
                <a:gd name="connsiteY30" fmla="*/ 4177 h 10000"/>
                <a:gd name="connsiteX31" fmla="*/ 4037 w 10002"/>
                <a:gd name="connsiteY31" fmla="*/ 4280 h 10000"/>
                <a:gd name="connsiteX32" fmla="*/ 5113 w 10002"/>
                <a:gd name="connsiteY32" fmla="*/ 4177 h 10000"/>
                <a:gd name="connsiteX33" fmla="*/ 5456 w 10002"/>
                <a:gd name="connsiteY33" fmla="*/ 3898 h 10000"/>
                <a:gd name="connsiteX34" fmla="*/ 5766 w 10002"/>
                <a:gd name="connsiteY34" fmla="*/ 3577 h 10000"/>
                <a:gd name="connsiteX35" fmla="*/ 6074 w 10002"/>
                <a:gd name="connsiteY35" fmla="*/ 3362 h 10000"/>
                <a:gd name="connsiteX36" fmla="*/ 6292 w 10002"/>
                <a:gd name="connsiteY36" fmla="*/ 3170 h 10000"/>
                <a:gd name="connsiteX37" fmla="*/ 6393 w 10002"/>
                <a:gd name="connsiteY37" fmla="*/ 3020 h 10000"/>
                <a:gd name="connsiteX38" fmla="*/ 6670 w 10002"/>
                <a:gd name="connsiteY38" fmla="*/ 2807 h 10000"/>
                <a:gd name="connsiteX39" fmla="*/ 8007 w 10002"/>
                <a:gd name="connsiteY39" fmla="*/ 350 h 10000"/>
                <a:gd name="connsiteX40" fmla="*/ 9025 w 10002"/>
                <a:gd name="connsiteY40" fmla="*/ 65 h 10000"/>
                <a:gd name="connsiteX41" fmla="*/ 9808 w 10002"/>
                <a:gd name="connsiteY41" fmla="*/ 1172 h 10000"/>
                <a:gd name="connsiteX42" fmla="*/ 9999 w 10002"/>
                <a:gd name="connsiteY42" fmla="*/ 3110 h 10000"/>
                <a:gd name="connsiteX43" fmla="*/ 9927 w 10002"/>
                <a:gd name="connsiteY43" fmla="*/ 7560 h 10000"/>
                <a:gd name="connsiteX44" fmla="*/ 9840 w 10002"/>
                <a:gd name="connsiteY44" fmla="*/ 8846 h 10000"/>
                <a:gd name="connsiteX45" fmla="*/ 9553 w 10002"/>
                <a:gd name="connsiteY45" fmla="*/ 9294 h 10000"/>
                <a:gd name="connsiteX0" fmla="*/ 9553 w 9932"/>
                <a:gd name="connsiteY0" fmla="*/ 9294 h 10000"/>
                <a:gd name="connsiteX1" fmla="*/ 9312 w 9932"/>
                <a:gd name="connsiteY1" fmla="*/ 9466 h 10000"/>
                <a:gd name="connsiteX2" fmla="*/ 9050 w 9932"/>
                <a:gd name="connsiteY2" fmla="*/ 9531 h 10000"/>
                <a:gd name="connsiteX3" fmla="*/ 8581 w 9932"/>
                <a:gd name="connsiteY3" fmla="*/ 9657 h 10000"/>
                <a:gd name="connsiteX4" fmla="*/ 6578 w 9932"/>
                <a:gd name="connsiteY4" fmla="*/ 9787 h 10000"/>
                <a:gd name="connsiteX5" fmla="*/ 5193 w 9932"/>
                <a:gd name="connsiteY5" fmla="*/ 9956 h 10000"/>
                <a:gd name="connsiteX6" fmla="*/ 2538 w 9932"/>
                <a:gd name="connsiteY6" fmla="*/ 9829 h 10000"/>
                <a:gd name="connsiteX7" fmla="*/ 2274 w 9932"/>
                <a:gd name="connsiteY7" fmla="*/ 9765 h 10000"/>
                <a:gd name="connsiteX8" fmla="*/ 1965 w 9932"/>
                <a:gd name="connsiteY8" fmla="*/ 9680 h 10000"/>
                <a:gd name="connsiteX9" fmla="*/ 1451 w 9932"/>
                <a:gd name="connsiteY9" fmla="*/ 9508 h 10000"/>
                <a:gd name="connsiteX10" fmla="*/ 1174 w 9932"/>
                <a:gd name="connsiteY10" fmla="*/ 9316 h 10000"/>
                <a:gd name="connsiteX11" fmla="*/ 798 w 9932"/>
                <a:gd name="connsiteY11" fmla="*/ 8888 h 10000"/>
                <a:gd name="connsiteX12" fmla="*/ 614 w 9932"/>
                <a:gd name="connsiteY12" fmla="*/ 8416 h 10000"/>
                <a:gd name="connsiteX13" fmla="*/ 499 w 9932"/>
                <a:gd name="connsiteY13" fmla="*/ 8095 h 10000"/>
                <a:gd name="connsiteX14" fmla="*/ 362 w 9932"/>
                <a:gd name="connsiteY14" fmla="*/ 7666 h 10000"/>
                <a:gd name="connsiteX15" fmla="*/ 259 w 9932"/>
                <a:gd name="connsiteY15" fmla="*/ 7172 h 10000"/>
                <a:gd name="connsiteX16" fmla="*/ 132 w 9932"/>
                <a:gd name="connsiteY16" fmla="*/ 6275 h 10000"/>
                <a:gd name="connsiteX17" fmla="*/ 42 w 9932"/>
                <a:gd name="connsiteY17" fmla="*/ 5590 h 10000"/>
                <a:gd name="connsiteX18" fmla="*/ 77 w 9932"/>
                <a:gd name="connsiteY18" fmla="*/ 4023 h 10000"/>
                <a:gd name="connsiteX19" fmla="*/ 271 w 9932"/>
                <a:gd name="connsiteY19" fmla="*/ 3427 h 10000"/>
                <a:gd name="connsiteX20" fmla="*/ 489 w 9932"/>
                <a:gd name="connsiteY20" fmla="*/ 2891 h 10000"/>
                <a:gd name="connsiteX21" fmla="*/ 694 w 9932"/>
                <a:gd name="connsiteY21" fmla="*/ 2377 h 10000"/>
                <a:gd name="connsiteX22" fmla="*/ 1095 w 9932"/>
                <a:gd name="connsiteY22" fmla="*/ 1734 h 10000"/>
                <a:gd name="connsiteX23" fmla="*/ 1418 w 9932"/>
                <a:gd name="connsiteY23" fmla="*/ 1454 h 10000"/>
                <a:gd name="connsiteX24" fmla="*/ 1965 w 9932"/>
                <a:gd name="connsiteY24" fmla="*/ 1477 h 10000"/>
                <a:gd name="connsiteX25" fmla="*/ 2434 w 9932"/>
                <a:gd name="connsiteY25" fmla="*/ 2163 h 10000"/>
                <a:gd name="connsiteX26" fmla="*/ 2687 w 9932"/>
                <a:gd name="connsiteY26" fmla="*/ 2699 h 10000"/>
                <a:gd name="connsiteX27" fmla="*/ 2984 w 9932"/>
                <a:gd name="connsiteY27" fmla="*/ 3231 h 10000"/>
                <a:gd name="connsiteX28" fmla="*/ 3292 w 9932"/>
                <a:gd name="connsiteY28" fmla="*/ 3661 h 10000"/>
                <a:gd name="connsiteX29" fmla="*/ 3499 w 9932"/>
                <a:gd name="connsiteY29" fmla="*/ 3939 h 10000"/>
                <a:gd name="connsiteX30" fmla="*/ 3717 w 9932"/>
                <a:gd name="connsiteY30" fmla="*/ 4177 h 10000"/>
                <a:gd name="connsiteX31" fmla="*/ 4037 w 9932"/>
                <a:gd name="connsiteY31" fmla="*/ 4280 h 10000"/>
                <a:gd name="connsiteX32" fmla="*/ 5113 w 9932"/>
                <a:gd name="connsiteY32" fmla="*/ 4177 h 10000"/>
                <a:gd name="connsiteX33" fmla="*/ 5456 w 9932"/>
                <a:gd name="connsiteY33" fmla="*/ 3898 h 10000"/>
                <a:gd name="connsiteX34" fmla="*/ 5766 w 9932"/>
                <a:gd name="connsiteY34" fmla="*/ 3577 h 10000"/>
                <a:gd name="connsiteX35" fmla="*/ 6074 w 9932"/>
                <a:gd name="connsiteY35" fmla="*/ 3362 h 10000"/>
                <a:gd name="connsiteX36" fmla="*/ 6292 w 9932"/>
                <a:gd name="connsiteY36" fmla="*/ 3170 h 10000"/>
                <a:gd name="connsiteX37" fmla="*/ 6393 w 9932"/>
                <a:gd name="connsiteY37" fmla="*/ 3020 h 10000"/>
                <a:gd name="connsiteX38" fmla="*/ 6670 w 9932"/>
                <a:gd name="connsiteY38" fmla="*/ 2807 h 10000"/>
                <a:gd name="connsiteX39" fmla="*/ 8007 w 9932"/>
                <a:gd name="connsiteY39" fmla="*/ 350 h 10000"/>
                <a:gd name="connsiteX40" fmla="*/ 9025 w 9932"/>
                <a:gd name="connsiteY40" fmla="*/ 65 h 10000"/>
                <a:gd name="connsiteX41" fmla="*/ 9808 w 9932"/>
                <a:gd name="connsiteY41" fmla="*/ 1172 h 10000"/>
                <a:gd name="connsiteX42" fmla="*/ 9911 w 9932"/>
                <a:gd name="connsiteY42" fmla="*/ 3712 h 10000"/>
                <a:gd name="connsiteX43" fmla="*/ 9927 w 9932"/>
                <a:gd name="connsiteY43" fmla="*/ 7560 h 10000"/>
                <a:gd name="connsiteX44" fmla="*/ 9840 w 9932"/>
                <a:gd name="connsiteY44" fmla="*/ 8846 h 10000"/>
                <a:gd name="connsiteX45" fmla="*/ 9553 w 9932"/>
                <a:gd name="connsiteY45" fmla="*/ 9294 h 10000"/>
                <a:gd name="connsiteX0" fmla="*/ 9618 w 9996"/>
                <a:gd name="connsiteY0" fmla="*/ 9294 h 10000"/>
                <a:gd name="connsiteX1" fmla="*/ 9376 w 9996"/>
                <a:gd name="connsiteY1" fmla="*/ 9466 h 10000"/>
                <a:gd name="connsiteX2" fmla="*/ 9112 w 9996"/>
                <a:gd name="connsiteY2" fmla="*/ 9531 h 10000"/>
                <a:gd name="connsiteX3" fmla="*/ 8640 w 9996"/>
                <a:gd name="connsiteY3" fmla="*/ 9657 h 10000"/>
                <a:gd name="connsiteX4" fmla="*/ 6623 w 9996"/>
                <a:gd name="connsiteY4" fmla="*/ 9787 h 10000"/>
                <a:gd name="connsiteX5" fmla="*/ 5229 w 9996"/>
                <a:gd name="connsiteY5" fmla="*/ 9956 h 10000"/>
                <a:gd name="connsiteX6" fmla="*/ 2555 w 9996"/>
                <a:gd name="connsiteY6" fmla="*/ 9829 h 10000"/>
                <a:gd name="connsiteX7" fmla="*/ 2290 w 9996"/>
                <a:gd name="connsiteY7" fmla="*/ 9765 h 10000"/>
                <a:gd name="connsiteX8" fmla="*/ 1978 w 9996"/>
                <a:gd name="connsiteY8" fmla="*/ 9680 h 10000"/>
                <a:gd name="connsiteX9" fmla="*/ 1461 w 9996"/>
                <a:gd name="connsiteY9" fmla="*/ 9508 h 10000"/>
                <a:gd name="connsiteX10" fmla="*/ 1182 w 9996"/>
                <a:gd name="connsiteY10" fmla="*/ 9316 h 10000"/>
                <a:gd name="connsiteX11" fmla="*/ 803 w 9996"/>
                <a:gd name="connsiteY11" fmla="*/ 8888 h 10000"/>
                <a:gd name="connsiteX12" fmla="*/ 618 w 9996"/>
                <a:gd name="connsiteY12" fmla="*/ 8416 h 10000"/>
                <a:gd name="connsiteX13" fmla="*/ 502 w 9996"/>
                <a:gd name="connsiteY13" fmla="*/ 8095 h 10000"/>
                <a:gd name="connsiteX14" fmla="*/ 364 w 9996"/>
                <a:gd name="connsiteY14" fmla="*/ 7666 h 10000"/>
                <a:gd name="connsiteX15" fmla="*/ 261 w 9996"/>
                <a:gd name="connsiteY15" fmla="*/ 7172 h 10000"/>
                <a:gd name="connsiteX16" fmla="*/ 133 w 9996"/>
                <a:gd name="connsiteY16" fmla="*/ 6275 h 10000"/>
                <a:gd name="connsiteX17" fmla="*/ 42 w 9996"/>
                <a:gd name="connsiteY17" fmla="*/ 5590 h 10000"/>
                <a:gd name="connsiteX18" fmla="*/ 78 w 9996"/>
                <a:gd name="connsiteY18" fmla="*/ 4023 h 10000"/>
                <a:gd name="connsiteX19" fmla="*/ 273 w 9996"/>
                <a:gd name="connsiteY19" fmla="*/ 3427 h 10000"/>
                <a:gd name="connsiteX20" fmla="*/ 492 w 9996"/>
                <a:gd name="connsiteY20" fmla="*/ 2891 h 10000"/>
                <a:gd name="connsiteX21" fmla="*/ 699 w 9996"/>
                <a:gd name="connsiteY21" fmla="*/ 2377 h 10000"/>
                <a:gd name="connsiteX22" fmla="*/ 1102 w 9996"/>
                <a:gd name="connsiteY22" fmla="*/ 1734 h 10000"/>
                <a:gd name="connsiteX23" fmla="*/ 1428 w 9996"/>
                <a:gd name="connsiteY23" fmla="*/ 1454 h 10000"/>
                <a:gd name="connsiteX24" fmla="*/ 1978 w 9996"/>
                <a:gd name="connsiteY24" fmla="*/ 1477 h 10000"/>
                <a:gd name="connsiteX25" fmla="*/ 2451 w 9996"/>
                <a:gd name="connsiteY25" fmla="*/ 2163 h 10000"/>
                <a:gd name="connsiteX26" fmla="*/ 2705 w 9996"/>
                <a:gd name="connsiteY26" fmla="*/ 2699 h 10000"/>
                <a:gd name="connsiteX27" fmla="*/ 3004 w 9996"/>
                <a:gd name="connsiteY27" fmla="*/ 3231 h 10000"/>
                <a:gd name="connsiteX28" fmla="*/ 3315 w 9996"/>
                <a:gd name="connsiteY28" fmla="*/ 3661 h 10000"/>
                <a:gd name="connsiteX29" fmla="*/ 3523 w 9996"/>
                <a:gd name="connsiteY29" fmla="*/ 3939 h 10000"/>
                <a:gd name="connsiteX30" fmla="*/ 3742 w 9996"/>
                <a:gd name="connsiteY30" fmla="*/ 4177 h 10000"/>
                <a:gd name="connsiteX31" fmla="*/ 4065 w 9996"/>
                <a:gd name="connsiteY31" fmla="*/ 4280 h 10000"/>
                <a:gd name="connsiteX32" fmla="*/ 5148 w 9996"/>
                <a:gd name="connsiteY32" fmla="*/ 4177 h 10000"/>
                <a:gd name="connsiteX33" fmla="*/ 5493 w 9996"/>
                <a:gd name="connsiteY33" fmla="*/ 3898 h 10000"/>
                <a:gd name="connsiteX34" fmla="*/ 5805 w 9996"/>
                <a:gd name="connsiteY34" fmla="*/ 3577 h 10000"/>
                <a:gd name="connsiteX35" fmla="*/ 6116 w 9996"/>
                <a:gd name="connsiteY35" fmla="*/ 3362 h 10000"/>
                <a:gd name="connsiteX36" fmla="*/ 6335 w 9996"/>
                <a:gd name="connsiteY36" fmla="*/ 3170 h 10000"/>
                <a:gd name="connsiteX37" fmla="*/ 6437 w 9996"/>
                <a:gd name="connsiteY37" fmla="*/ 3020 h 10000"/>
                <a:gd name="connsiteX38" fmla="*/ 6716 w 9996"/>
                <a:gd name="connsiteY38" fmla="*/ 2807 h 10000"/>
                <a:gd name="connsiteX39" fmla="*/ 8062 w 9996"/>
                <a:gd name="connsiteY39" fmla="*/ 350 h 10000"/>
                <a:gd name="connsiteX40" fmla="*/ 9087 w 9996"/>
                <a:gd name="connsiteY40" fmla="*/ 65 h 10000"/>
                <a:gd name="connsiteX41" fmla="*/ 9875 w 9996"/>
                <a:gd name="connsiteY41" fmla="*/ 1172 h 10000"/>
                <a:gd name="connsiteX42" fmla="*/ 9979 w 9996"/>
                <a:gd name="connsiteY42" fmla="*/ 3712 h 10000"/>
                <a:gd name="connsiteX43" fmla="*/ 9995 w 9996"/>
                <a:gd name="connsiteY43" fmla="*/ 7560 h 10000"/>
                <a:gd name="connsiteX44" fmla="*/ 9907 w 9996"/>
                <a:gd name="connsiteY44" fmla="*/ 8846 h 10000"/>
                <a:gd name="connsiteX45" fmla="*/ 9618 w 9996"/>
                <a:gd name="connsiteY45" fmla="*/ 9294 h 10000"/>
                <a:gd name="connsiteX0" fmla="*/ 9622 w 10019"/>
                <a:gd name="connsiteY0" fmla="*/ 9294 h 10000"/>
                <a:gd name="connsiteX1" fmla="*/ 9380 w 10019"/>
                <a:gd name="connsiteY1" fmla="*/ 9466 h 10000"/>
                <a:gd name="connsiteX2" fmla="*/ 9116 w 10019"/>
                <a:gd name="connsiteY2" fmla="*/ 9531 h 10000"/>
                <a:gd name="connsiteX3" fmla="*/ 8643 w 10019"/>
                <a:gd name="connsiteY3" fmla="*/ 9657 h 10000"/>
                <a:gd name="connsiteX4" fmla="*/ 6626 w 10019"/>
                <a:gd name="connsiteY4" fmla="*/ 9787 h 10000"/>
                <a:gd name="connsiteX5" fmla="*/ 5231 w 10019"/>
                <a:gd name="connsiteY5" fmla="*/ 9956 h 10000"/>
                <a:gd name="connsiteX6" fmla="*/ 2556 w 10019"/>
                <a:gd name="connsiteY6" fmla="*/ 9829 h 10000"/>
                <a:gd name="connsiteX7" fmla="*/ 2291 w 10019"/>
                <a:gd name="connsiteY7" fmla="*/ 9765 h 10000"/>
                <a:gd name="connsiteX8" fmla="*/ 1979 w 10019"/>
                <a:gd name="connsiteY8" fmla="*/ 9680 h 10000"/>
                <a:gd name="connsiteX9" fmla="*/ 1462 w 10019"/>
                <a:gd name="connsiteY9" fmla="*/ 9508 h 10000"/>
                <a:gd name="connsiteX10" fmla="*/ 1182 w 10019"/>
                <a:gd name="connsiteY10" fmla="*/ 9316 h 10000"/>
                <a:gd name="connsiteX11" fmla="*/ 803 w 10019"/>
                <a:gd name="connsiteY11" fmla="*/ 8888 h 10000"/>
                <a:gd name="connsiteX12" fmla="*/ 618 w 10019"/>
                <a:gd name="connsiteY12" fmla="*/ 8416 h 10000"/>
                <a:gd name="connsiteX13" fmla="*/ 502 w 10019"/>
                <a:gd name="connsiteY13" fmla="*/ 8095 h 10000"/>
                <a:gd name="connsiteX14" fmla="*/ 364 w 10019"/>
                <a:gd name="connsiteY14" fmla="*/ 7666 h 10000"/>
                <a:gd name="connsiteX15" fmla="*/ 261 w 10019"/>
                <a:gd name="connsiteY15" fmla="*/ 7172 h 10000"/>
                <a:gd name="connsiteX16" fmla="*/ 133 w 10019"/>
                <a:gd name="connsiteY16" fmla="*/ 6275 h 10000"/>
                <a:gd name="connsiteX17" fmla="*/ 42 w 10019"/>
                <a:gd name="connsiteY17" fmla="*/ 5590 h 10000"/>
                <a:gd name="connsiteX18" fmla="*/ 78 w 10019"/>
                <a:gd name="connsiteY18" fmla="*/ 4023 h 10000"/>
                <a:gd name="connsiteX19" fmla="*/ 273 w 10019"/>
                <a:gd name="connsiteY19" fmla="*/ 3427 h 10000"/>
                <a:gd name="connsiteX20" fmla="*/ 492 w 10019"/>
                <a:gd name="connsiteY20" fmla="*/ 2891 h 10000"/>
                <a:gd name="connsiteX21" fmla="*/ 699 w 10019"/>
                <a:gd name="connsiteY21" fmla="*/ 2377 h 10000"/>
                <a:gd name="connsiteX22" fmla="*/ 1102 w 10019"/>
                <a:gd name="connsiteY22" fmla="*/ 1734 h 10000"/>
                <a:gd name="connsiteX23" fmla="*/ 1429 w 10019"/>
                <a:gd name="connsiteY23" fmla="*/ 1454 h 10000"/>
                <a:gd name="connsiteX24" fmla="*/ 1979 w 10019"/>
                <a:gd name="connsiteY24" fmla="*/ 1477 h 10000"/>
                <a:gd name="connsiteX25" fmla="*/ 2452 w 10019"/>
                <a:gd name="connsiteY25" fmla="*/ 2163 h 10000"/>
                <a:gd name="connsiteX26" fmla="*/ 2706 w 10019"/>
                <a:gd name="connsiteY26" fmla="*/ 2699 h 10000"/>
                <a:gd name="connsiteX27" fmla="*/ 3005 w 10019"/>
                <a:gd name="connsiteY27" fmla="*/ 3231 h 10000"/>
                <a:gd name="connsiteX28" fmla="*/ 3316 w 10019"/>
                <a:gd name="connsiteY28" fmla="*/ 3661 h 10000"/>
                <a:gd name="connsiteX29" fmla="*/ 3524 w 10019"/>
                <a:gd name="connsiteY29" fmla="*/ 3939 h 10000"/>
                <a:gd name="connsiteX30" fmla="*/ 3743 w 10019"/>
                <a:gd name="connsiteY30" fmla="*/ 4177 h 10000"/>
                <a:gd name="connsiteX31" fmla="*/ 4067 w 10019"/>
                <a:gd name="connsiteY31" fmla="*/ 4280 h 10000"/>
                <a:gd name="connsiteX32" fmla="*/ 5150 w 10019"/>
                <a:gd name="connsiteY32" fmla="*/ 4177 h 10000"/>
                <a:gd name="connsiteX33" fmla="*/ 5495 w 10019"/>
                <a:gd name="connsiteY33" fmla="*/ 3898 h 10000"/>
                <a:gd name="connsiteX34" fmla="*/ 5807 w 10019"/>
                <a:gd name="connsiteY34" fmla="*/ 3577 h 10000"/>
                <a:gd name="connsiteX35" fmla="*/ 6118 w 10019"/>
                <a:gd name="connsiteY35" fmla="*/ 3362 h 10000"/>
                <a:gd name="connsiteX36" fmla="*/ 6338 w 10019"/>
                <a:gd name="connsiteY36" fmla="*/ 3170 h 10000"/>
                <a:gd name="connsiteX37" fmla="*/ 6440 w 10019"/>
                <a:gd name="connsiteY37" fmla="*/ 3020 h 10000"/>
                <a:gd name="connsiteX38" fmla="*/ 6719 w 10019"/>
                <a:gd name="connsiteY38" fmla="*/ 2807 h 10000"/>
                <a:gd name="connsiteX39" fmla="*/ 8065 w 10019"/>
                <a:gd name="connsiteY39" fmla="*/ 350 h 10000"/>
                <a:gd name="connsiteX40" fmla="*/ 9091 w 10019"/>
                <a:gd name="connsiteY40" fmla="*/ 65 h 10000"/>
                <a:gd name="connsiteX41" fmla="*/ 9879 w 10019"/>
                <a:gd name="connsiteY41" fmla="*/ 1172 h 10000"/>
                <a:gd name="connsiteX42" fmla="*/ 9983 w 10019"/>
                <a:gd name="connsiteY42" fmla="*/ 3712 h 10000"/>
                <a:gd name="connsiteX43" fmla="*/ 9999 w 10019"/>
                <a:gd name="connsiteY43" fmla="*/ 7560 h 10000"/>
                <a:gd name="connsiteX44" fmla="*/ 9622 w 10019"/>
                <a:gd name="connsiteY44" fmla="*/ 9294 h 10000"/>
                <a:gd name="connsiteX0" fmla="*/ 9790 w 10007"/>
                <a:gd name="connsiteY0" fmla="*/ 8638 h 10000"/>
                <a:gd name="connsiteX1" fmla="*/ 9380 w 10007"/>
                <a:gd name="connsiteY1" fmla="*/ 9466 h 10000"/>
                <a:gd name="connsiteX2" fmla="*/ 9116 w 10007"/>
                <a:gd name="connsiteY2" fmla="*/ 9531 h 10000"/>
                <a:gd name="connsiteX3" fmla="*/ 8643 w 10007"/>
                <a:gd name="connsiteY3" fmla="*/ 9657 h 10000"/>
                <a:gd name="connsiteX4" fmla="*/ 6626 w 10007"/>
                <a:gd name="connsiteY4" fmla="*/ 9787 h 10000"/>
                <a:gd name="connsiteX5" fmla="*/ 5231 w 10007"/>
                <a:gd name="connsiteY5" fmla="*/ 9956 h 10000"/>
                <a:gd name="connsiteX6" fmla="*/ 2556 w 10007"/>
                <a:gd name="connsiteY6" fmla="*/ 9829 h 10000"/>
                <a:gd name="connsiteX7" fmla="*/ 2291 w 10007"/>
                <a:gd name="connsiteY7" fmla="*/ 9765 h 10000"/>
                <a:gd name="connsiteX8" fmla="*/ 1979 w 10007"/>
                <a:gd name="connsiteY8" fmla="*/ 9680 h 10000"/>
                <a:gd name="connsiteX9" fmla="*/ 1462 w 10007"/>
                <a:gd name="connsiteY9" fmla="*/ 9508 h 10000"/>
                <a:gd name="connsiteX10" fmla="*/ 1182 w 10007"/>
                <a:gd name="connsiteY10" fmla="*/ 9316 h 10000"/>
                <a:gd name="connsiteX11" fmla="*/ 803 w 10007"/>
                <a:gd name="connsiteY11" fmla="*/ 8888 h 10000"/>
                <a:gd name="connsiteX12" fmla="*/ 618 w 10007"/>
                <a:gd name="connsiteY12" fmla="*/ 8416 h 10000"/>
                <a:gd name="connsiteX13" fmla="*/ 502 w 10007"/>
                <a:gd name="connsiteY13" fmla="*/ 8095 h 10000"/>
                <a:gd name="connsiteX14" fmla="*/ 364 w 10007"/>
                <a:gd name="connsiteY14" fmla="*/ 7666 h 10000"/>
                <a:gd name="connsiteX15" fmla="*/ 261 w 10007"/>
                <a:gd name="connsiteY15" fmla="*/ 7172 h 10000"/>
                <a:gd name="connsiteX16" fmla="*/ 133 w 10007"/>
                <a:gd name="connsiteY16" fmla="*/ 6275 h 10000"/>
                <a:gd name="connsiteX17" fmla="*/ 42 w 10007"/>
                <a:gd name="connsiteY17" fmla="*/ 5590 h 10000"/>
                <a:gd name="connsiteX18" fmla="*/ 78 w 10007"/>
                <a:gd name="connsiteY18" fmla="*/ 4023 h 10000"/>
                <a:gd name="connsiteX19" fmla="*/ 273 w 10007"/>
                <a:gd name="connsiteY19" fmla="*/ 3427 h 10000"/>
                <a:gd name="connsiteX20" fmla="*/ 492 w 10007"/>
                <a:gd name="connsiteY20" fmla="*/ 2891 h 10000"/>
                <a:gd name="connsiteX21" fmla="*/ 699 w 10007"/>
                <a:gd name="connsiteY21" fmla="*/ 2377 h 10000"/>
                <a:gd name="connsiteX22" fmla="*/ 1102 w 10007"/>
                <a:gd name="connsiteY22" fmla="*/ 1734 h 10000"/>
                <a:gd name="connsiteX23" fmla="*/ 1429 w 10007"/>
                <a:gd name="connsiteY23" fmla="*/ 1454 h 10000"/>
                <a:gd name="connsiteX24" fmla="*/ 1979 w 10007"/>
                <a:gd name="connsiteY24" fmla="*/ 1477 h 10000"/>
                <a:gd name="connsiteX25" fmla="*/ 2452 w 10007"/>
                <a:gd name="connsiteY25" fmla="*/ 2163 h 10000"/>
                <a:gd name="connsiteX26" fmla="*/ 2706 w 10007"/>
                <a:gd name="connsiteY26" fmla="*/ 2699 h 10000"/>
                <a:gd name="connsiteX27" fmla="*/ 3005 w 10007"/>
                <a:gd name="connsiteY27" fmla="*/ 3231 h 10000"/>
                <a:gd name="connsiteX28" fmla="*/ 3316 w 10007"/>
                <a:gd name="connsiteY28" fmla="*/ 3661 h 10000"/>
                <a:gd name="connsiteX29" fmla="*/ 3524 w 10007"/>
                <a:gd name="connsiteY29" fmla="*/ 3939 h 10000"/>
                <a:gd name="connsiteX30" fmla="*/ 3743 w 10007"/>
                <a:gd name="connsiteY30" fmla="*/ 4177 h 10000"/>
                <a:gd name="connsiteX31" fmla="*/ 4067 w 10007"/>
                <a:gd name="connsiteY31" fmla="*/ 4280 h 10000"/>
                <a:gd name="connsiteX32" fmla="*/ 5150 w 10007"/>
                <a:gd name="connsiteY32" fmla="*/ 4177 h 10000"/>
                <a:gd name="connsiteX33" fmla="*/ 5495 w 10007"/>
                <a:gd name="connsiteY33" fmla="*/ 3898 h 10000"/>
                <a:gd name="connsiteX34" fmla="*/ 5807 w 10007"/>
                <a:gd name="connsiteY34" fmla="*/ 3577 h 10000"/>
                <a:gd name="connsiteX35" fmla="*/ 6118 w 10007"/>
                <a:gd name="connsiteY35" fmla="*/ 3362 h 10000"/>
                <a:gd name="connsiteX36" fmla="*/ 6338 w 10007"/>
                <a:gd name="connsiteY36" fmla="*/ 3170 h 10000"/>
                <a:gd name="connsiteX37" fmla="*/ 6440 w 10007"/>
                <a:gd name="connsiteY37" fmla="*/ 3020 h 10000"/>
                <a:gd name="connsiteX38" fmla="*/ 6719 w 10007"/>
                <a:gd name="connsiteY38" fmla="*/ 2807 h 10000"/>
                <a:gd name="connsiteX39" fmla="*/ 8065 w 10007"/>
                <a:gd name="connsiteY39" fmla="*/ 350 h 10000"/>
                <a:gd name="connsiteX40" fmla="*/ 9091 w 10007"/>
                <a:gd name="connsiteY40" fmla="*/ 65 h 10000"/>
                <a:gd name="connsiteX41" fmla="*/ 9879 w 10007"/>
                <a:gd name="connsiteY41" fmla="*/ 1172 h 10000"/>
                <a:gd name="connsiteX42" fmla="*/ 9983 w 10007"/>
                <a:gd name="connsiteY42" fmla="*/ 3712 h 10000"/>
                <a:gd name="connsiteX43" fmla="*/ 9999 w 10007"/>
                <a:gd name="connsiteY43" fmla="*/ 7560 h 10000"/>
                <a:gd name="connsiteX44" fmla="*/ 9790 w 10007"/>
                <a:gd name="connsiteY44" fmla="*/ 8638 h 10000"/>
                <a:gd name="connsiteX0" fmla="*/ 9790 w 10007"/>
                <a:gd name="connsiteY0" fmla="*/ 8638 h 10000"/>
                <a:gd name="connsiteX1" fmla="*/ 9380 w 10007"/>
                <a:gd name="connsiteY1" fmla="*/ 9466 h 10000"/>
                <a:gd name="connsiteX2" fmla="*/ 8643 w 10007"/>
                <a:gd name="connsiteY2" fmla="*/ 9657 h 10000"/>
                <a:gd name="connsiteX3" fmla="*/ 6626 w 10007"/>
                <a:gd name="connsiteY3" fmla="*/ 9787 h 10000"/>
                <a:gd name="connsiteX4" fmla="*/ 5231 w 10007"/>
                <a:gd name="connsiteY4" fmla="*/ 9956 h 10000"/>
                <a:gd name="connsiteX5" fmla="*/ 2556 w 10007"/>
                <a:gd name="connsiteY5" fmla="*/ 9829 h 10000"/>
                <a:gd name="connsiteX6" fmla="*/ 2291 w 10007"/>
                <a:gd name="connsiteY6" fmla="*/ 9765 h 10000"/>
                <a:gd name="connsiteX7" fmla="*/ 1979 w 10007"/>
                <a:gd name="connsiteY7" fmla="*/ 9680 h 10000"/>
                <a:gd name="connsiteX8" fmla="*/ 1462 w 10007"/>
                <a:gd name="connsiteY8" fmla="*/ 9508 h 10000"/>
                <a:gd name="connsiteX9" fmla="*/ 1182 w 10007"/>
                <a:gd name="connsiteY9" fmla="*/ 9316 h 10000"/>
                <a:gd name="connsiteX10" fmla="*/ 803 w 10007"/>
                <a:gd name="connsiteY10" fmla="*/ 8888 h 10000"/>
                <a:gd name="connsiteX11" fmla="*/ 618 w 10007"/>
                <a:gd name="connsiteY11" fmla="*/ 8416 h 10000"/>
                <a:gd name="connsiteX12" fmla="*/ 502 w 10007"/>
                <a:gd name="connsiteY12" fmla="*/ 8095 h 10000"/>
                <a:gd name="connsiteX13" fmla="*/ 364 w 10007"/>
                <a:gd name="connsiteY13" fmla="*/ 7666 h 10000"/>
                <a:gd name="connsiteX14" fmla="*/ 261 w 10007"/>
                <a:gd name="connsiteY14" fmla="*/ 7172 h 10000"/>
                <a:gd name="connsiteX15" fmla="*/ 133 w 10007"/>
                <a:gd name="connsiteY15" fmla="*/ 6275 h 10000"/>
                <a:gd name="connsiteX16" fmla="*/ 42 w 10007"/>
                <a:gd name="connsiteY16" fmla="*/ 5590 h 10000"/>
                <a:gd name="connsiteX17" fmla="*/ 78 w 10007"/>
                <a:gd name="connsiteY17" fmla="*/ 4023 h 10000"/>
                <a:gd name="connsiteX18" fmla="*/ 273 w 10007"/>
                <a:gd name="connsiteY18" fmla="*/ 3427 h 10000"/>
                <a:gd name="connsiteX19" fmla="*/ 492 w 10007"/>
                <a:gd name="connsiteY19" fmla="*/ 2891 h 10000"/>
                <a:gd name="connsiteX20" fmla="*/ 699 w 10007"/>
                <a:gd name="connsiteY20" fmla="*/ 2377 h 10000"/>
                <a:gd name="connsiteX21" fmla="*/ 1102 w 10007"/>
                <a:gd name="connsiteY21" fmla="*/ 1734 h 10000"/>
                <a:gd name="connsiteX22" fmla="*/ 1429 w 10007"/>
                <a:gd name="connsiteY22" fmla="*/ 1454 h 10000"/>
                <a:gd name="connsiteX23" fmla="*/ 1979 w 10007"/>
                <a:gd name="connsiteY23" fmla="*/ 1477 h 10000"/>
                <a:gd name="connsiteX24" fmla="*/ 2452 w 10007"/>
                <a:gd name="connsiteY24" fmla="*/ 2163 h 10000"/>
                <a:gd name="connsiteX25" fmla="*/ 2706 w 10007"/>
                <a:gd name="connsiteY25" fmla="*/ 2699 h 10000"/>
                <a:gd name="connsiteX26" fmla="*/ 3005 w 10007"/>
                <a:gd name="connsiteY26" fmla="*/ 3231 h 10000"/>
                <a:gd name="connsiteX27" fmla="*/ 3316 w 10007"/>
                <a:gd name="connsiteY27" fmla="*/ 3661 h 10000"/>
                <a:gd name="connsiteX28" fmla="*/ 3524 w 10007"/>
                <a:gd name="connsiteY28" fmla="*/ 3939 h 10000"/>
                <a:gd name="connsiteX29" fmla="*/ 3743 w 10007"/>
                <a:gd name="connsiteY29" fmla="*/ 4177 h 10000"/>
                <a:gd name="connsiteX30" fmla="*/ 4067 w 10007"/>
                <a:gd name="connsiteY30" fmla="*/ 4280 h 10000"/>
                <a:gd name="connsiteX31" fmla="*/ 5150 w 10007"/>
                <a:gd name="connsiteY31" fmla="*/ 4177 h 10000"/>
                <a:gd name="connsiteX32" fmla="*/ 5495 w 10007"/>
                <a:gd name="connsiteY32" fmla="*/ 3898 h 10000"/>
                <a:gd name="connsiteX33" fmla="*/ 5807 w 10007"/>
                <a:gd name="connsiteY33" fmla="*/ 3577 h 10000"/>
                <a:gd name="connsiteX34" fmla="*/ 6118 w 10007"/>
                <a:gd name="connsiteY34" fmla="*/ 3362 h 10000"/>
                <a:gd name="connsiteX35" fmla="*/ 6338 w 10007"/>
                <a:gd name="connsiteY35" fmla="*/ 3170 h 10000"/>
                <a:gd name="connsiteX36" fmla="*/ 6440 w 10007"/>
                <a:gd name="connsiteY36" fmla="*/ 3020 h 10000"/>
                <a:gd name="connsiteX37" fmla="*/ 6719 w 10007"/>
                <a:gd name="connsiteY37" fmla="*/ 2807 h 10000"/>
                <a:gd name="connsiteX38" fmla="*/ 8065 w 10007"/>
                <a:gd name="connsiteY38" fmla="*/ 350 h 10000"/>
                <a:gd name="connsiteX39" fmla="*/ 9091 w 10007"/>
                <a:gd name="connsiteY39" fmla="*/ 65 h 10000"/>
                <a:gd name="connsiteX40" fmla="*/ 9879 w 10007"/>
                <a:gd name="connsiteY40" fmla="*/ 1172 h 10000"/>
                <a:gd name="connsiteX41" fmla="*/ 9983 w 10007"/>
                <a:gd name="connsiteY41" fmla="*/ 3712 h 10000"/>
                <a:gd name="connsiteX42" fmla="*/ 9999 w 10007"/>
                <a:gd name="connsiteY42" fmla="*/ 7560 h 10000"/>
                <a:gd name="connsiteX43" fmla="*/ 9790 w 10007"/>
                <a:gd name="connsiteY43" fmla="*/ 8638 h 10000"/>
                <a:gd name="connsiteX0" fmla="*/ 9790 w 10007"/>
                <a:gd name="connsiteY0" fmla="*/ 8638 h 10000"/>
                <a:gd name="connsiteX1" fmla="*/ 9261 w 10007"/>
                <a:gd name="connsiteY1" fmla="*/ 9338 h 10000"/>
                <a:gd name="connsiteX2" fmla="*/ 8643 w 10007"/>
                <a:gd name="connsiteY2" fmla="*/ 9657 h 10000"/>
                <a:gd name="connsiteX3" fmla="*/ 6626 w 10007"/>
                <a:gd name="connsiteY3" fmla="*/ 9787 h 10000"/>
                <a:gd name="connsiteX4" fmla="*/ 5231 w 10007"/>
                <a:gd name="connsiteY4" fmla="*/ 9956 h 10000"/>
                <a:gd name="connsiteX5" fmla="*/ 2556 w 10007"/>
                <a:gd name="connsiteY5" fmla="*/ 9829 h 10000"/>
                <a:gd name="connsiteX6" fmla="*/ 2291 w 10007"/>
                <a:gd name="connsiteY6" fmla="*/ 9765 h 10000"/>
                <a:gd name="connsiteX7" fmla="*/ 1979 w 10007"/>
                <a:gd name="connsiteY7" fmla="*/ 9680 h 10000"/>
                <a:gd name="connsiteX8" fmla="*/ 1462 w 10007"/>
                <a:gd name="connsiteY8" fmla="*/ 9508 h 10000"/>
                <a:gd name="connsiteX9" fmla="*/ 1182 w 10007"/>
                <a:gd name="connsiteY9" fmla="*/ 9316 h 10000"/>
                <a:gd name="connsiteX10" fmla="*/ 803 w 10007"/>
                <a:gd name="connsiteY10" fmla="*/ 8888 h 10000"/>
                <a:gd name="connsiteX11" fmla="*/ 618 w 10007"/>
                <a:gd name="connsiteY11" fmla="*/ 8416 h 10000"/>
                <a:gd name="connsiteX12" fmla="*/ 502 w 10007"/>
                <a:gd name="connsiteY12" fmla="*/ 8095 h 10000"/>
                <a:gd name="connsiteX13" fmla="*/ 364 w 10007"/>
                <a:gd name="connsiteY13" fmla="*/ 7666 h 10000"/>
                <a:gd name="connsiteX14" fmla="*/ 261 w 10007"/>
                <a:gd name="connsiteY14" fmla="*/ 7172 h 10000"/>
                <a:gd name="connsiteX15" fmla="*/ 133 w 10007"/>
                <a:gd name="connsiteY15" fmla="*/ 6275 h 10000"/>
                <a:gd name="connsiteX16" fmla="*/ 42 w 10007"/>
                <a:gd name="connsiteY16" fmla="*/ 5590 h 10000"/>
                <a:gd name="connsiteX17" fmla="*/ 78 w 10007"/>
                <a:gd name="connsiteY17" fmla="*/ 4023 h 10000"/>
                <a:gd name="connsiteX18" fmla="*/ 273 w 10007"/>
                <a:gd name="connsiteY18" fmla="*/ 3427 h 10000"/>
                <a:gd name="connsiteX19" fmla="*/ 492 w 10007"/>
                <a:gd name="connsiteY19" fmla="*/ 2891 h 10000"/>
                <a:gd name="connsiteX20" fmla="*/ 699 w 10007"/>
                <a:gd name="connsiteY20" fmla="*/ 2377 h 10000"/>
                <a:gd name="connsiteX21" fmla="*/ 1102 w 10007"/>
                <a:gd name="connsiteY21" fmla="*/ 1734 h 10000"/>
                <a:gd name="connsiteX22" fmla="*/ 1429 w 10007"/>
                <a:gd name="connsiteY22" fmla="*/ 1454 h 10000"/>
                <a:gd name="connsiteX23" fmla="*/ 1979 w 10007"/>
                <a:gd name="connsiteY23" fmla="*/ 1477 h 10000"/>
                <a:gd name="connsiteX24" fmla="*/ 2452 w 10007"/>
                <a:gd name="connsiteY24" fmla="*/ 2163 h 10000"/>
                <a:gd name="connsiteX25" fmla="*/ 2706 w 10007"/>
                <a:gd name="connsiteY25" fmla="*/ 2699 h 10000"/>
                <a:gd name="connsiteX26" fmla="*/ 3005 w 10007"/>
                <a:gd name="connsiteY26" fmla="*/ 3231 h 10000"/>
                <a:gd name="connsiteX27" fmla="*/ 3316 w 10007"/>
                <a:gd name="connsiteY27" fmla="*/ 3661 h 10000"/>
                <a:gd name="connsiteX28" fmla="*/ 3524 w 10007"/>
                <a:gd name="connsiteY28" fmla="*/ 3939 h 10000"/>
                <a:gd name="connsiteX29" fmla="*/ 3743 w 10007"/>
                <a:gd name="connsiteY29" fmla="*/ 4177 h 10000"/>
                <a:gd name="connsiteX30" fmla="*/ 4067 w 10007"/>
                <a:gd name="connsiteY30" fmla="*/ 4280 h 10000"/>
                <a:gd name="connsiteX31" fmla="*/ 5150 w 10007"/>
                <a:gd name="connsiteY31" fmla="*/ 4177 h 10000"/>
                <a:gd name="connsiteX32" fmla="*/ 5495 w 10007"/>
                <a:gd name="connsiteY32" fmla="*/ 3898 h 10000"/>
                <a:gd name="connsiteX33" fmla="*/ 5807 w 10007"/>
                <a:gd name="connsiteY33" fmla="*/ 3577 h 10000"/>
                <a:gd name="connsiteX34" fmla="*/ 6118 w 10007"/>
                <a:gd name="connsiteY34" fmla="*/ 3362 h 10000"/>
                <a:gd name="connsiteX35" fmla="*/ 6338 w 10007"/>
                <a:gd name="connsiteY35" fmla="*/ 3170 h 10000"/>
                <a:gd name="connsiteX36" fmla="*/ 6440 w 10007"/>
                <a:gd name="connsiteY36" fmla="*/ 3020 h 10000"/>
                <a:gd name="connsiteX37" fmla="*/ 6719 w 10007"/>
                <a:gd name="connsiteY37" fmla="*/ 2807 h 10000"/>
                <a:gd name="connsiteX38" fmla="*/ 8065 w 10007"/>
                <a:gd name="connsiteY38" fmla="*/ 350 h 10000"/>
                <a:gd name="connsiteX39" fmla="*/ 9091 w 10007"/>
                <a:gd name="connsiteY39" fmla="*/ 65 h 10000"/>
                <a:gd name="connsiteX40" fmla="*/ 9879 w 10007"/>
                <a:gd name="connsiteY40" fmla="*/ 1172 h 10000"/>
                <a:gd name="connsiteX41" fmla="*/ 9983 w 10007"/>
                <a:gd name="connsiteY41" fmla="*/ 3712 h 10000"/>
                <a:gd name="connsiteX42" fmla="*/ 9999 w 10007"/>
                <a:gd name="connsiteY42" fmla="*/ 7560 h 10000"/>
                <a:gd name="connsiteX43" fmla="*/ 9790 w 10007"/>
                <a:gd name="connsiteY43" fmla="*/ 8638 h 10000"/>
                <a:gd name="connsiteX0" fmla="*/ 9790 w 10007"/>
                <a:gd name="connsiteY0" fmla="*/ 8638 h 10000"/>
                <a:gd name="connsiteX1" fmla="*/ 9261 w 10007"/>
                <a:gd name="connsiteY1" fmla="*/ 9338 h 10000"/>
                <a:gd name="connsiteX2" fmla="*/ 6626 w 10007"/>
                <a:gd name="connsiteY2" fmla="*/ 9787 h 10000"/>
                <a:gd name="connsiteX3" fmla="*/ 5231 w 10007"/>
                <a:gd name="connsiteY3" fmla="*/ 9956 h 10000"/>
                <a:gd name="connsiteX4" fmla="*/ 2556 w 10007"/>
                <a:gd name="connsiteY4" fmla="*/ 9829 h 10000"/>
                <a:gd name="connsiteX5" fmla="*/ 2291 w 10007"/>
                <a:gd name="connsiteY5" fmla="*/ 9765 h 10000"/>
                <a:gd name="connsiteX6" fmla="*/ 1979 w 10007"/>
                <a:gd name="connsiteY6" fmla="*/ 9680 h 10000"/>
                <a:gd name="connsiteX7" fmla="*/ 1462 w 10007"/>
                <a:gd name="connsiteY7" fmla="*/ 9508 h 10000"/>
                <a:gd name="connsiteX8" fmla="*/ 1182 w 10007"/>
                <a:gd name="connsiteY8" fmla="*/ 9316 h 10000"/>
                <a:gd name="connsiteX9" fmla="*/ 803 w 10007"/>
                <a:gd name="connsiteY9" fmla="*/ 8888 h 10000"/>
                <a:gd name="connsiteX10" fmla="*/ 618 w 10007"/>
                <a:gd name="connsiteY10" fmla="*/ 8416 h 10000"/>
                <a:gd name="connsiteX11" fmla="*/ 502 w 10007"/>
                <a:gd name="connsiteY11" fmla="*/ 8095 h 10000"/>
                <a:gd name="connsiteX12" fmla="*/ 364 w 10007"/>
                <a:gd name="connsiteY12" fmla="*/ 7666 h 10000"/>
                <a:gd name="connsiteX13" fmla="*/ 261 w 10007"/>
                <a:gd name="connsiteY13" fmla="*/ 7172 h 10000"/>
                <a:gd name="connsiteX14" fmla="*/ 133 w 10007"/>
                <a:gd name="connsiteY14" fmla="*/ 6275 h 10000"/>
                <a:gd name="connsiteX15" fmla="*/ 42 w 10007"/>
                <a:gd name="connsiteY15" fmla="*/ 5590 h 10000"/>
                <a:gd name="connsiteX16" fmla="*/ 78 w 10007"/>
                <a:gd name="connsiteY16" fmla="*/ 4023 h 10000"/>
                <a:gd name="connsiteX17" fmla="*/ 273 w 10007"/>
                <a:gd name="connsiteY17" fmla="*/ 3427 h 10000"/>
                <a:gd name="connsiteX18" fmla="*/ 492 w 10007"/>
                <a:gd name="connsiteY18" fmla="*/ 2891 h 10000"/>
                <a:gd name="connsiteX19" fmla="*/ 699 w 10007"/>
                <a:gd name="connsiteY19" fmla="*/ 2377 h 10000"/>
                <a:gd name="connsiteX20" fmla="*/ 1102 w 10007"/>
                <a:gd name="connsiteY20" fmla="*/ 1734 h 10000"/>
                <a:gd name="connsiteX21" fmla="*/ 1429 w 10007"/>
                <a:gd name="connsiteY21" fmla="*/ 1454 h 10000"/>
                <a:gd name="connsiteX22" fmla="*/ 1979 w 10007"/>
                <a:gd name="connsiteY22" fmla="*/ 1477 h 10000"/>
                <a:gd name="connsiteX23" fmla="*/ 2452 w 10007"/>
                <a:gd name="connsiteY23" fmla="*/ 2163 h 10000"/>
                <a:gd name="connsiteX24" fmla="*/ 2706 w 10007"/>
                <a:gd name="connsiteY24" fmla="*/ 2699 h 10000"/>
                <a:gd name="connsiteX25" fmla="*/ 3005 w 10007"/>
                <a:gd name="connsiteY25" fmla="*/ 3231 h 10000"/>
                <a:gd name="connsiteX26" fmla="*/ 3316 w 10007"/>
                <a:gd name="connsiteY26" fmla="*/ 3661 h 10000"/>
                <a:gd name="connsiteX27" fmla="*/ 3524 w 10007"/>
                <a:gd name="connsiteY27" fmla="*/ 3939 h 10000"/>
                <a:gd name="connsiteX28" fmla="*/ 3743 w 10007"/>
                <a:gd name="connsiteY28" fmla="*/ 4177 h 10000"/>
                <a:gd name="connsiteX29" fmla="*/ 4067 w 10007"/>
                <a:gd name="connsiteY29" fmla="*/ 4280 h 10000"/>
                <a:gd name="connsiteX30" fmla="*/ 5150 w 10007"/>
                <a:gd name="connsiteY30" fmla="*/ 4177 h 10000"/>
                <a:gd name="connsiteX31" fmla="*/ 5495 w 10007"/>
                <a:gd name="connsiteY31" fmla="*/ 3898 h 10000"/>
                <a:gd name="connsiteX32" fmla="*/ 5807 w 10007"/>
                <a:gd name="connsiteY32" fmla="*/ 3577 h 10000"/>
                <a:gd name="connsiteX33" fmla="*/ 6118 w 10007"/>
                <a:gd name="connsiteY33" fmla="*/ 3362 h 10000"/>
                <a:gd name="connsiteX34" fmla="*/ 6338 w 10007"/>
                <a:gd name="connsiteY34" fmla="*/ 3170 h 10000"/>
                <a:gd name="connsiteX35" fmla="*/ 6440 w 10007"/>
                <a:gd name="connsiteY35" fmla="*/ 3020 h 10000"/>
                <a:gd name="connsiteX36" fmla="*/ 6719 w 10007"/>
                <a:gd name="connsiteY36" fmla="*/ 2807 h 10000"/>
                <a:gd name="connsiteX37" fmla="*/ 8065 w 10007"/>
                <a:gd name="connsiteY37" fmla="*/ 350 h 10000"/>
                <a:gd name="connsiteX38" fmla="*/ 9091 w 10007"/>
                <a:gd name="connsiteY38" fmla="*/ 65 h 10000"/>
                <a:gd name="connsiteX39" fmla="*/ 9879 w 10007"/>
                <a:gd name="connsiteY39" fmla="*/ 1172 h 10000"/>
                <a:gd name="connsiteX40" fmla="*/ 9983 w 10007"/>
                <a:gd name="connsiteY40" fmla="*/ 3712 h 10000"/>
                <a:gd name="connsiteX41" fmla="*/ 9999 w 10007"/>
                <a:gd name="connsiteY41" fmla="*/ 7560 h 10000"/>
                <a:gd name="connsiteX42" fmla="*/ 9790 w 10007"/>
                <a:gd name="connsiteY42" fmla="*/ 8638 h 10000"/>
                <a:gd name="connsiteX0" fmla="*/ 9790 w 10007"/>
                <a:gd name="connsiteY0" fmla="*/ 8638 h 10000"/>
                <a:gd name="connsiteX1" fmla="*/ 8796 w 10007"/>
                <a:gd name="connsiteY1" fmla="*/ 9429 h 10000"/>
                <a:gd name="connsiteX2" fmla="*/ 6626 w 10007"/>
                <a:gd name="connsiteY2" fmla="*/ 9787 h 10000"/>
                <a:gd name="connsiteX3" fmla="*/ 5231 w 10007"/>
                <a:gd name="connsiteY3" fmla="*/ 9956 h 10000"/>
                <a:gd name="connsiteX4" fmla="*/ 2556 w 10007"/>
                <a:gd name="connsiteY4" fmla="*/ 9829 h 10000"/>
                <a:gd name="connsiteX5" fmla="*/ 2291 w 10007"/>
                <a:gd name="connsiteY5" fmla="*/ 9765 h 10000"/>
                <a:gd name="connsiteX6" fmla="*/ 1979 w 10007"/>
                <a:gd name="connsiteY6" fmla="*/ 9680 h 10000"/>
                <a:gd name="connsiteX7" fmla="*/ 1462 w 10007"/>
                <a:gd name="connsiteY7" fmla="*/ 9508 h 10000"/>
                <a:gd name="connsiteX8" fmla="*/ 1182 w 10007"/>
                <a:gd name="connsiteY8" fmla="*/ 9316 h 10000"/>
                <a:gd name="connsiteX9" fmla="*/ 803 w 10007"/>
                <a:gd name="connsiteY9" fmla="*/ 8888 h 10000"/>
                <a:gd name="connsiteX10" fmla="*/ 618 w 10007"/>
                <a:gd name="connsiteY10" fmla="*/ 8416 h 10000"/>
                <a:gd name="connsiteX11" fmla="*/ 502 w 10007"/>
                <a:gd name="connsiteY11" fmla="*/ 8095 h 10000"/>
                <a:gd name="connsiteX12" fmla="*/ 364 w 10007"/>
                <a:gd name="connsiteY12" fmla="*/ 7666 h 10000"/>
                <a:gd name="connsiteX13" fmla="*/ 261 w 10007"/>
                <a:gd name="connsiteY13" fmla="*/ 7172 h 10000"/>
                <a:gd name="connsiteX14" fmla="*/ 133 w 10007"/>
                <a:gd name="connsiteY14" fmla="*/ 6275 h 10000"/>
                <a:gd name="connsiteX15" fmla="*/ 42 w 10007"/>
                <a:gd name="connsiteY15" fmla="*/ 5590 h 10000"/>
                <a:gd name="connsiteX16" fmla="*/ 78 w 10007"/>
                <a:gd name="connsiteY16" fmla="*/ 4023 h 10000"/>
                <a:gd name="connsiteX17" fmla="*/ 273 w 10007"/>
                <a:gd name="connsiteY17" fmla="*/ 3427 h 10000"/>
                <a:gd name="connsiteX18" fmla="*/ 492 w 10007"/>
                <a:gd name="connsiteY18" fmla="*/ 2891 h 10000"/>
                <a:gd name="connsiteX19" fmla="*/ 699 w 10007"/>
                <a:gd name="connsiteY19" fmla="*/ 2377 h 10000"/>
                <a:gd name="connsiteX20" fmla="*/ 1102 w 10007"/>
                <a:gd name="connsiteY20" fmla="*/ 1734 h 10000"/>
                <a:gd name="connsiteX21" fmla="*/ 1429 w 10007"/>
                <a:gd name="connsiteY21" fmla="*/ 1454 h 10000"/>
                <a:gd name="connsiteX22" fmla="*/ 1979 w 10007"/>
                <a:gd name="connsiteY22" fmla="*/ 1477 h 10000"/>
                <a:gd name="connsiteX23" fmla="*/ 2452 w 10007"/>
                <a:gd name="connsiteY23" fmla="*/ 2163 h 10000"/>
                <a:gd name="connsiteX24" fmla="*/ 2706 w 10007"/>
                <a:gd name="connsiteY24" fmla="*/ 2699 h 10000"/>
                <a:gd name="connsiteX25" fmla="*/ 3005 w 10007"/>
                <a:gd name="connsiteY25" fmla="*/ 3231 h 10000"/>
                <a:gd name="connsiteX26" fmla="*/ 3316 w 10007"/>
                <a:gd name="connsiteY26" fmla="*/ 3661 h 10000"/>
                <a:gd name="connsiteX27" fmla="*/ 3524 w 10007"/>
                <a:gd name="connsiteY27" fmla="*/ 3939 h 10000"/>
                <a:gd name="connsiteX28" fmla="*/ 3743 w 10007"/>
                <a:gd name="connsiteY28" fmla="*/ 4177 h 10000"/>
                <a:gd name="connsiteX29" fmla="*/ 4067 w 10007"/>
                <a:gd name="connsiteY29" fmla="*/ 4280 h 10000"/>
                <a:gd name="connsiteX30" fmla="*/ 5150 w 10007"/>
                <a:gd name="connsiteY30" fmla="*/ 4177 h 10000"/>
                <a:gd name="connsiteX31" fmla="*/ 5495 w 10007"/>
                <a:gd name="connsiteY31" fmla="*/ 3898 h 10000"/>
                <a:gd name="connsiteX32" fmla="*/ 5807 w 10007"/>
                <a:gd name="connsiteY32" fmla="*/ 3577 h 10000"/>
                <a:gd name="connsiteX33" fmla="*/ 6118 w 10007"/>
                <a:gd name="connsiteY33" fmla="*/ 3362 h 10000"/>
                <a:gd name="connsiteX34" fmla="*/ 6338 w 10007"/>
                <a:gd name="connsiteY34" fmla="*/ 3170 h 10000"/>
                <a:gd name="connsiteX35" fmla="*/ 6440 w 10007"/>
                <a:gd name="connsiteY35" fmla="*/ 3020 h 10000"/>
                <a:gd name="connsiteX36" fmla="*/ 6719 w 10007"/>
                <a:gd name="connsiteY36" fmla="*/ 2807 h 10000"/>
                <a:gd name="connsiteX37" fmla="*/ 8065 w 10007"/>
                <a:gd name="connsiteY37" fmla="*/ 350 h 10000"/>
                <a:gd name="connsiteX38" fmla="*/ 9091 w 10007"/>
                <a:gd name="connsiteY38" fmla="*/ 65 h 10000"/>
                <a:gd name="connsiteX39" fmla="*/ 9879 w 10007"/>
                <a:gd name="connsiteY39" fmla="*/ 1172 h 10000"/>
                <a:gd name="connsiteX40" fmla="*/ 9983 w 10007"/>
                <a:gd name="connsiteY40" fmla="*/ 3712 h 10000"/>
                <a:gd name="connsiteX41" fmla="*/ 9999 w 10007"/>
                <a:gd name="connsiteY41" fmla="*/ 7560 h 10000"/>
                <a:gd name="connsiteX42" fmla="*/ 9790 w 10007"/>
                <a:gd name="connsiteY42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118 w 10006"/>
                <a:gd name="connsiteY33" fmla="*/ 3362 h 10000"/>
                <a:gd name="connsiteX34" fmla="*/ 6338 w 10006"/>
                <a:gd name="connsiteY34" fmla="*/ 3170 h 10000"/>
                <a:gd name="connsiteX35" fmla="*/ 6440 w 10006"/>
                <a:gd name="connsiteY35" fmla="*/ 3020 h 10000"/>
                <a:gd name="connsiteX36" fmla="*/ 6719 w 10006"/>
                <a:gd name="connsiteY36" fmla="*/ 2807 h 10000"/>
                <a:gd name="connsiteX37" fmla="*/ 8065 w 10006"/>
                <a:gd name="connsiteY37" fmla="*/ 350 h 10000"/>
                <a:gd name="connsiteX38" fmla="*/ 9091 w 10006"/>
                <a:gd name="connsiteY38" fmla="*/ 65 h 10000"/>
                <a:gd name="connsiteX39" fmla="*/ 9879 w 10006"/>
                <a:gd name="connsiteY39" fmla="*/ 1172 h 10000"/>
                <a:gd name="connsiteX40" fmla="*/ 9983 w 10006"/>
                <a:gd name="connsiteY40" fmla="*/ 3712 h 10000"/>
                <a:gd name="connsiteX41" fmla="*/ 9999 w 10006"/>
                <a:gd name="connsiteY41" fmla="*/ 7560 h 10000"/>
                <a:gd name="connsiteX42" fmla="*/ 9800 w 10006"/>
                <a:gd name="connsiteY42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118 w 10006"/>
                <a:gd name="connsiteY33" fmla="*/ 3362 h 10000"/>
                <a:gd name="connsiteX34" fmla="*/ 6440 w 10006"/>
                <a:gd name="connsiteY34" fmla="*/ 3020 h 10000"/>
                <a:gd name="connsiteX35" fmla="*/ 6719 w 10006"/>
                <a:gd name="connsiteY35" fmla="*/ 2807 h 10000"/>
                <a:gd name="connsiteX36" fmla="*/ 8065 w 10006"/>
                <a:gd name="connsiteY36" fmla="*/ 350 h 10000"/>
                <a:gd name="connsiteX37" fmla="*/ 9091 w 10006"/>
                <a:gd name="connsiteY37" fmla="*/ 65 h 10000"/>
                <a:gd name="connsiteX38" fmla="*/ 9879 w 10006"/>
                <a:gd name="connsiteY38" fmla="*/ 1172 h 10000"/>
                <a:gd name="connsiteX39" fmla="*/ 9983 w 10006"/>
                <a:gd name="connsiteY39" fmla="*/ 3712 h 10000"/>
                <a:gd name="connsiteX40" fmla="*/ 9999 w 10006"/>
                <a:gd name="connsiteY40" fmla="*/ 7560 h 10000"/>
                <a:gd name="connsiteX41" fmla="*/ 9800 w 10006"/>
                <a:gd name="connsiteY41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118 w 10006"/>
                <a:gd name="connsiteY33" fmla="*/ 3362 h 10000"/>
                <a:gd name="connsiteX34" fmla="*/ 6719 w 10006"/>
                <a:gd name="connsiteY34" fmla="*/ 2807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719 w 10006"/>
                <a:gd name="connsiteY34" fmla="*/ 2807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986 w 10006"/>
                <a:gd name="connsiteY34" fmla="*/ 2588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986 w 10006"/>
                <a:gd name="connsiteY34" fmla="*/ 2588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5807 w 10006"/>
                <a:gd name="connsiteY32" fmla="*/ 3577 h 10000"/>
                <a:gd name="connsiteX33" fmla="*/ 6375 w 10006"/>
                <a:gd name="connsiteY33" fmla="*/ 4328 h 10000"/>
                <a:gd name="connsiteX34" fmla="*/ 6986 w 10006"/>
                <a:gd name="connsiteY34" fmla="*/ 2588 h 10000"/>
                <a:gd name="connsiteX35" fmla="*/ 8065 w 10006"/>
                <a:gd name="connsiteY35" fmla="*/ 350 h 10000"/>
                <a:gd name="connsiteX36" fmla="*/ 9091 w 10006"/>
                <a:gd name="connsiteY36" fmla="*/ 65 h 10000"/>
                <a:gd name="connsiteX37" fmla="*/ 9879 w 10006"/>
                <a:gd name="connsiteY37" fmla="*/ 1172 h 10000"/>
                <a:gd name="connsiteX38" fmla="*/ 9983 w 10006"/>
                <a:gd name="connsiteY38" fmla="*/ 3712 h 10000"/>
                <a:gd name="connsiteX39" fmla="*/ 9999 w 10006"/>
                <a:gd name="connsiteY39" fmla="*/ 7560 h 10000"/>
                <a:gd name="connsiteX40" fmla="*/ 9800 w 10006"/>
                <a:gd name="connsiteY40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5495 w 10006"/>
                <a:gd name="connsiteY31" fmla="*/ 3898 h 10000"/>
                <a:gd name="connsiteX32" fmla="*/ 6375 w 10006"/>
                <a:gd name="connsiteY32" fmla="*/ 4328 h 10000"/>
                <a:gd name="connsiteX33" fmla="*/ 6986 w 10006"/>
                <a:gd name="connsiteY33" fmla="*/ 2588 h 10000"/>
                <a:gd name="connsiteX34" fmla="*/ 8065 w 10006"/>
                <a:gd name="connsiteY34" fmla="*/ 350 h 10000"/>
                <a:gd name="connsiteX35" fmla="*/ 9091 w 10006"/>
                <a:gd name="connsiteY35" fmla="*/ 65 h 10000"/>
                <a:gd name="connsiteX36" fmla="*/ 9879 w 10006"/>
                <a:gd name="connsiteY36" fmla="*/ 1172 h 10000"/>
                <a:gd name="connsiteX37" fmla="*/ 9983 w 10006"/>
                <a:gd name="connsiteY37" fmla="*/ 3712 h 10000"/>
                <a:gd name="connsiteX38" fmla="*/ 9999 w 10006"/>
                <a:gd name="connsiteY38" fmla="*/ 7560 h 10000"/>
                <a:gd name="connsiteX39" fmla="*/ 9800 w 10006"/>
                <a:gd name="connsiteY39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5150 w 10006"/>
                <a:gd name="connsiteY30" fmla="*/ 4177 h 10000"/>
                <a:gd name="connsiteX31" fmla="*/ 6375 w 10006"/>
                <a:gd name="connsiteY31" fmla="*/ 4328 h 10000"/>
                <a:gd name="connsiteX32" fmla="*/ 6986 w 10006"/>
                <a:gd name="connsiteY32" fmla="*/ 2588 h 10000"/>
                <a:gd name="connsiteX33" fmla="*/ 8065 w 10006"/>
                <a:gd name="connsiteY33" fmla="*/ 350 h 10000"/>
                <a:gd name="connsiteX34" fmla="*/ 9091 w 10006"/>
                <a:gd name="connsiteY34" fmla="*/ 65 h 10000"/>
                <a:gd name="connsiteX35" fmla="*/ 9879 w 10006"/>
                <a:gd name="connsiteY35" fmla="*/ 1172 h 10000"/>
                <a:gd name="connsiteX36" fmla="*/ 9983 w 10006"/>
                <a:gd name="connsiteY36" fmla="*/ 3712 h 10000"/>
                <a:gd name="connsiteX37" fmla="*/ 9999 w 10006"/>
                <a:gd name="connsiteY37" fmla="*/ 7560 h 10000"/>
                <a:gd name="connsiteX38" fmla="*/ 9800 w 10006"/>
                <a:gd name="connsiteY38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067 w 10006"/>
                <a:gd name="connsiteY29" fmla="*/ 4280 h 10000"/>
                <a:gd name="connsiteX30" fmla="*/ 6375 w 10006"/>
                <a:gd name="connsiteY30" fmla="*/ 4328 h 10000"/>
                <a:gd name="connsiteX31" fmla="*/ 6986 w 10006"/>
                <a:gd name="connsiteY31" fmla="*/ 2588 h 10000"/>
                <a:gd name="connsiteX32" fmla="*/ 8065 w 10006"/>
                <a:gd name="connsiteY32" fmla="*/ 350 h 10000"/>
                <a:gd name="connsiteX33" fmla="*/ 9091 w 10006"/>
                <a:gd name="connsiteY33" fmla="*/ 65 h 10000"/>
                <a:gd name="connsiteX34" fmla="*/ 9879 w 10006"/>
                <a:gd name="connsiteY34" fmla="*/ 1172 h 10000"/>
                <a:gd name="connsiteX35" fmla="*/ 9983 w 10006"/>
                <a:gd name="connsiteY35" fmla="*/ 3712 h 10000"/>
                <a:gd name="connsiteX36" fmla="*/ 9999 w 10006"/>
                <a:gd name="connsiteY36" fmla="*/ 7560 h 10000"/>
                <a:gd name="connsiteX37" fmla="*/ 9800 w 10006"/>
                <a:gd name="connsiteY37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393 w 10006"/>
                <a:gd name="connsiteY29" fmla="*/ 4462 h 10000"/>
                <a:gd name="connsiteX30" fmla="*/ 6375 w 10006"/>
                <a:gd name="connsiteY30" fmla="*/ 4328 h 10000"/>
                <a:gd name="connsiteX31" fmla="*/ 6986 w 10006"/>
                <a:gd name="connsiteY31" fmla="*/ 2588 h 10000"/>
                <a:gd name="connsiteX32" fmla="*/ 8065 w 10006"/>
                <a:gd name="connsiteY32" fmla="*/ 350 h 10000"/>
                <a:gd name="connsiteX33" fmla="*/ 9091 w 10006"/>
                <a:gd name="connsiteY33" fmla="*/ 65 h 10000"/>
                <a:gd name="connsiteX34" fmla="*/ 9879 w 10006"/>
                <a:gd name="connsiteY34" fmla="*/ 1172 h 10000"/>
                <a:gd name="connsiteX35" fmla="*/ 9983 w 10006"/>
                <a:gd name="connsiteY35" fmla="*/ 3712 h 10000"/>
                <a:gd name="connsiteX36" fmla="*/ 9999 w 10006"/>
                <a:gd name="connsiteY36" fmla="*/ 7560 h 10000"/>
                <a:gd name="connsiteX37" fmla="*/ 9800 w 10006"/>
                <a:gd name="connsiteY37" fmla="*/ 8638 h 10000"/>
                <a:gd name="connsiteX0" fmla="*/ 9800 w 10006"/>
                <a:gd name="connsiteY0" fmla="*/ 8638 h 10000"/>
                <a:gd name="connsiteX1" fmla="*/ 8796 w 10006"/>
                <a:gd name="connsiteY1" fmla="*/ 9429 h 10000"/>
                <a:gd name="connsiteX2" fmla="*/ 6626 w 10006"/>
                <a:gd name="connsiteY2" fmla="*/ 9787 h 10000"/>
                <a:gd name="connsiteX3" fmla="*/ 5231 w 10006"/>
                <a:gd name="connsiteY3" fmla="*/ 9956 h 10000"/>
                <a:gd name="connsiteX4" fmla="*/ 2556 w 10006"/>
                <a:gd name="connsiteY4" fmla="*/ 9829 h 10000"/>
                <a:gd name="connsiteX5" fmla="*/ 2291 w 10006"/>
                <a:gd name="connsiteY5" fmla="*/ 9765 h 10000"/>
                <a:gd name="connsiteX6" fmla="*/ 1979 w 10006"/>
                <a:gd name="connsiteY6" fmla="*/ 9680 h 10000"/>
                <a:gd name="connsiteX7" fmla="*/ 1462 w 10006"/>
                <a:gd name="connsiteY7" fmla="*/ 9508 h 10000"/>
                <a:gd name="connsiteX8" fmla="*/ 1182 w 10006"/>
                <a:gd name="connsiteY8" fmla="*/ 9316 h 10000"/>
                <a:gd name="connsiteX9" fmla="*/ 803 w 10006"/>
                <a:gd name="connsiteY9" fmla="*/ 8888 h 10000"/>
                <a:gd name="connsiteX10" fmla="*/ 618 w 10006"/>
                <a:gd name="connsiteY10" fmla="*/ 8416 h 10000"/>
                <a:gd name="connsiteX11" fmla="*/ 502 w 10006"/>
                <a:gd name="connsiteY11" fmla="*/ 8095 h 10000"/>
                <a:gd name="connsiteX12" fmla="*/ 364 w 10006"/>
                <a:gd name="connsiteY12" fmla="*/ 7666 h 10000"/>
                <a:gd name="connsiteX13" fmla="*/ 261 w 10006"/>
                <a:gd name="connsiteY13" fmla="*/ 7172 h 10000"/>
                <a:gd name="connsiteX14" fmla="*/ 133 w 10006"/>
                <a:gd name="connsiteY14" fmla="*/ 6275 h 10000"/>
                <a:gd name="connsiteX15" fmla="*/ 42 w 10006"/>
                <a:gd name="connsiteY15" fmla="*/ 5590 h 10000"/>
                <a:gd name="connsiteX16" fmla="*/ 78 w 10006"/>
                <a:gd name="connsiteY16" fmla="*/ 4023 h 10000"/>
                <a:gd name="connsiteX17" fmla="*/ 273 w 10006"/>
                <a:gd name="connsiteY17" fmla="*/ 3427 h 10000"/>
                <a:gd name="connsiteX18" fmla="*/ 492 w 10006"/>
                <a:gd name="connsiteY18" fmla="*/ 2891 h 10000"/>
                <a:gd name="connsiteX19" fmla="*/ 699 w 10006"/>
                <a:gd name="connsiteY19" fmla="*/ 2377 h 10000"/>
                <a:gd name="connsiteX20" fmla="*/ 1102 w 10006"/>
                <a:gd name="connsiteY20" fmla="*/ 1734 h 10000"/>
                <a:gd name="connsiteX21" fmla="*/ 1429 w 10006"/>
                <a:gd name="connsiteY21" fmla="*/ 1454 h 10000"/>
                <a:gd name="connsiteX22" fmla="*/ 1979 w 10006"/>
                <a:gd name="connsiteY22" fmla="*/ 1477 h 10000"/>
                <a:gd name="connsiteX23" fmla="*/ 2452 w 10006"/>
                <a:gd name="connsiteY23" fmla="*/ 2163 h 10000"/>
                <a:gd name="connsiteX24" fmla="*/ 2706 w 10006"/>
                <a:gd name="connsiteY24" fmla="*/ 2699 h 10000"/>
                <a:gd name="connsiteX25" fmla="*/ 3005 w 10006"/>
                <a:gd name="connsiteY25" fmla="*/ 3231 h 10000"/>
                <a:gd name="connsiteX26" fmla="*/ 3316 w 10006"/>
                <a:gd name="connsiteY26" fmla="*/ 3661 h 10000"/>
                <a:gd name="connsiteX27" fmla="*/ 3524 w 10006"/>
                <a:gd name="connsiteY27" fmla="*/ 3939 h 10000"/>
                <a:gd name="connsiteX28" fmla="*/ 3743 w 10006"/>
                <a:gd name="connsiteY28" fmla="*/ 4177 h 10000"/>
                <a:gd name="connsiteX29" fmla="*/ 4393 w 10006"/>
                <a:gd name="connsiteY29" fmla="*/ 4462 h 10000"/>
                <a:gd name="connsiteX30" fmla="*/ 6375 w 10006"/>
                <a:gd name="connsiteY30" fmla="*/ 4328 h 10000"/>
                <a:gd name="connsiteX31" fmla="*/ 7293 w 10006"/>
                <a:gd name="connsiteY31" fmla="*/ 2770 h 10000"/>
                <a:gd name="connsiteX32" fmla="*/ 8065 w 10006"/>
                <a:gd name="connsiteY32" fmla="*/ 350 h 10000"/>
                <a:gd name="connsiteX33" fmla="*/ 9091 w 10006"/>
                <a:gd name="connsiteY33" fmla="*/ 65 h 10000"/>
                <a:gd name="connsiteX34" fmla="*/ 9879 w 10006"/>
                <a:gd name="connsiteY34" fmla="*/ 1172 h 10000"/>
                <a:gd name="connsiteX35" fmla="*/ 9983 w 10006"/>
                <a:gd name="connsiteY35" fmla="*/ 3712 h 10000"/>
                <a:gd name="connsiteX36" fmla="*/ 9999 w 10006"/>
                <a:gd name="connsiteY36" fmla="*/ 7560 h 10000"/>
                <a:gd name="connsiteX37" fmla="*/ 9800 w 10006"/>
                <a:gd name="connsiteY37" fmla="*/ 8638 h 10000"/>
                <a:gd name="connsiteX0" fmla="*/ 9729 w 9935"/>
                <a:gd name="connsiteY0" fmla="*/ 8638 h 10000"/>
                <a:gd name="connsiteX1" fmla="*/ 8725 w 9935"/>
                <a:gd name="connsiteY1" fmla="*/ 9429 h 10000"/>
                <a:gd name="connsiteX2" fmla="*/ 6555 w 9935"/>
                <a:gd name="connsiteY2" fmla="*/ 9787 h 10000"/>
                <a:gd name="connsiteX3" fmla="*/ 5160 w 9935"/>
                <a:gd name="connsiteY3" fmla="*/ 9956 h 10000"/>
                <a:gd name="connsiteX4" fmla="*/ 2485 w 9935"/>
                <a:gd name="connsiteY4" fmla="*/ 9829 h 10000"/>
                <a:gd name="connsiteX5" fmla="*/ 2220 w 9935"/>
                <a:gd name="connsiteY5" fmla="*/ 9765 h 10000"/>
                <a:gd name="connsiteX6" fmla="*/ 1908 w 9935"/>
                <a:gd name="connsiteY6" fmla="*/ 9680 h 10000"/>
                <a:gd name="connsiteX7" fmla="*/ 1391 w 9935"/>
                <a:gd name="connsiteY7" fmla="*/ 9508 h 10000"/>
                <a:gd name="connsiteX8" fmla="*/ 1111 w 9935"/>
                <a:gd name="connsiteY8" fmla="*/ 9316 h 10000"/>
                <a:gd name="connsiteX9" fmla="*/ 732 w 9935"/>
                <a:gd name="connsiteY9" fmla="*/ 8888 h 10000"/>
                <a:gd name="connsiteX10" fmla="*/ 547 w 9935"/>
                <a:gd name="connsiteY10" fmla="*/ 8416 h 10000"/>
                <a:gd name="connsiteX11" fmla="*/ 431 w 9935"/>
                <a:gd name="connsiteY11" fmla="*/ 8095 h 10000"/>
                <a:gd name="connsiteX12" fmla="*/ 293 w 9935"/>
                <a:gd name="connsiteY12" fmla="*/ 7666 h 10000"/>
                <a:gd name="connsiteX13" fmla="*/ 190 w 9935"/>
                <a:gd name="connsiteY13" fmla="*/ 7172 h 10000"/>
                <a:gd name="connsiteX14" fmla="*/ 62 w 9935"/>
                <a:gd name="connsiteY14" fmla="*/ 6275 h 10000"/>
                <a:gd name="connsiteX15" fmla="*/ 7 w 9935"/>
                <a:gd name="connsiteY15" fmla="*/ 4023 h 10000"/>
                <a:gd name="connsiteX16" fmla="*/ 202 w 9935"/>
                <a:gd name="connsiteY16" fmla="*/ 3427 h 10000"/>
                <a:gd name="connsiteX17" fmla="*/ 421 w 9935"/>
                <a:gd name="connsiteY17" fmla="*/ 2891 h 10000"/>
                <a:gd name="connsiteX18" fmla="*/ 628 w 9935"/>
                <a:gd name="connsiteY18" fmla="*/ 2377 h 10000"/>
                <a:gd name="connsiteX19" fmla="*/ 1031 w 9935"/>
                <a:gd name="connsiteY19" fmla="*/ 1734 h 10000"/>
                <a:gd name="connsiteX20" fmla="*/ 1358 w 9935"/>
                <a:gd name="connsiteY20" fmla="*/ 1454 h 10000"/>
                <a:gd name="connsiteX21" fmla="*/ 1908 w 9935"/>
                <a:gd name="connsiteY21" fmla="*/ 1477 h 10000"/>
                <a:gd name="connsiteX22" fmla="*/ 2381 w 9935"/>
                <a:gd name="connsiteY22" fmla="*/ 2163 h 10000"/>
                <a:gd name="connsiteX23" fmla="*/ 2635 w 9935"/>
                <a:gd name="connsiteY23" fmla="*/ 2699 h 10000"/>
                <a:gd name="connsiteX24" fmla="*/ 2934 w 9935"/>
                <a:gd name="connsiteY24" fmla="*/ 3231 h 10000"/>
                <a:gd name="connsiteX25" fmla="*/ 3245 w 9935"/>
                <a:gd name="connsiteY25" fmla="*/ 3661 h 10000"/>
                <a:gd name="connsiteX26" fmla="*/ 3453 w 9935"/>
                <a:gd name="connsiteY26" fmla="*/ 3939 h 10000"/>
                <a:gd name="connsiteX27" fmla="*/ 3672 w 9935"/>
                <a:gd name="connsiteY27" fmla="*/ 4177 h 10000"/>
                <a:gd name="connsiteX28" fmla="*/ 4322 w 9935"/>
                <a:gd name="connsiteY28" fmla="*/ 4462 h 10000"/>
                <a:gd name="connsiteX29" fmla="*/ 6304 w 9935"/>
                <a:gd name="connsiteY29" fmla="*/ 4328 h 10000"/>
                <a:gd name="connsiteX30" fmla="*/ 7222 w 9935"/>
                <a:gd name="connsiteY30" fmla="*/ 2770 h 10000"/>
                <a:gd name="connsiteX31" fmla="*/ 7994 w 9935"/>
                <a:gd name="connsiteY31" fmla="*/ 350 h 10000"/>
                <a:gd name="connsiteX32" fmla="*/ 9020 w 9935"/>
                <a:gd name="connsiteY32" fmla="*/ 65 h 10000"/>
                <a:gd name="connsiteX33" fmla="*/ 9808 w 9935"/>
                <a:gd name="connsiteY33" fmla="*/ 1172 h 10000"/>
                <a:gd name="connsiteX34" fmla="*/ 9912 w 9935"/>
                <a:gd name="connsiteY34" fmla="*/ 3712 h 10000"/>
                <a:gd name="connsiteX35" fmla="*/ 9928 w 9935"/>
                <a:gd name="connsiteY35" fmla="*/ 7560 h 10000"/>
                <a:gd name="connsiteX36" fmla="*/ 9729 w 9935"/>
                <a:gd name="connsiteY36" fmla="*/ 8638 h 10000"/>
                <a:gd name="connsiteX0" fmla="*/ 9731 w 9938"/>
                <a:gd name="connsiteY0" fmla="*/ 8638 h 10000"/>
                <a:gd name="connsiteX1" fmla="*/ 8720 w 9938"/>
                <a:gd name="connsiteY1" fmla="*/ 9429 h 10000"/>
                <a:gd name="connsiteX2" fmla="*/ 6536 w 9938"/>
                <a:gd name="connsiteY2" fmla="*/ 9787 h 10000"/>
                <a:gd name="connsiteX3" fmla="*/ 5132 w 9938"/>
                <a:gd name="connsiteY3" fmla="*/ 9956 h 10000"/>
                <a:gd name="connsiteX4" fmla="*/ 2439 w 9938"/>
                <a:gd name="connsiteY4" fmla="*/ 9829 h 10000"/>
                <a:gd name="connsiteX5" fmla="*/ 2173 w 9938"/>
                <a:gd name="connsiteY5" fmla="*/ 9765 h 10000"/>
                <a:gd name="connsiteX6" fmla="*/ 1858 w 9938"/>
                <a:gd name="connsiteY6" fmla="*/ 9680 h 10000"/>
                <a:gd name="connsiteX7" fmla="*/ 1338 w 9938"/>
                <a:gd name="connsiteY7" fmla="*/ 9508 h 10000"/>
                <a:gd name="connsiteX8" fmla="*/ 1056 w 9938"/>
                <a:gd name="connsiteY8" fmla="*/ 9316 h 10000"/>
                <a:gd name="connsiteX9" fmla="*/ 675 w 9938"/>
                <a:gd name="connsiteY9" fmla="*/ 8888 h 10000"/>
                <a:gd name="connsiteX10" fmla="*/ 489 w 9938"/>
                <a:gd name="connsiteY10" fmla="*/ 8416 h 10000"/>
                <a:gd name="connsiteX11" fmla="*/ 372 w 9938"/>
                <a:gd name="connsiteY11" fmla="*/ 8095 h 10000"/>
                <a:gd name="connsiteX12" fmla="*/ 233 w 9938"/>
                <a:gd name="connsiteY12" fmla="*/ 7666 h 10000"/>
                <a:gd name="connsiteX13" fmla="*/ 129 w 9938"/>
                <a:gd name="connsiteY13" fmla="*/ 7172 h 10000"/>
                <a:gd name="connsiteX14" fmla="*/ 0 w 9938"/>
                <a:gd name="connsiteY14" fmla="*/ 6275 h 10000"/>
                <a:gd name="connsiteX15" fmla="*/ 141 w 9938"/>
                <a:gd name="connsiteY15" fmla="*/ 3427 h 10000"/>
                <a:gd name="connsiteX16" fmla="*/ 362 w 9938"/>
                <a:gd name="connsiteY16" fmla="*/ 2891 h 10000"/>
                <a:gd name="connsiteX17" fmla="*/ 570 w 9938"/>
                <a:gd name="connsiteY17" fmla="*/ 2377 h 10000"/>
                <a:gd name="connsiteX18" fmla="*/ 976 w 9938"/>
                <a:gd name="connsiteY18" fmla="*/ 1734 h 10000"/>
                <a:gd name="connsiteX19" fmla="*/ 1305 w 9938"/>
                <a:gd name="connsiteY19" fmla="*/ 1454 h 10000"/>
                <a:gd name="connsiteX20" fmla="*/ 1858 w 9938"/>
                <a:gd name="connsiteY20" fmla="*/ 1477 h 10000"/>
                <a:gd name="connsiteX21" fmla="*/ 2335 w 9938"/>
                <a:gd name="connsiteY21" fmla="*/ 2163 h 10000"/>
                <a:gd name="connsiteX22" fmla="*/ 2590 w 9938"/>
                <a:gd name="connsiteY22" fmla="*/ 2699 h 10000"/>
                <a:gd name="connsiteX23" fmla="*/ 2891 w 9938"/>
                <a:gd name="connsiteY23" fmla="*/ 3231 h 10000"/>
                <a:gd name="connsiteX24" fmla="*/ 3204 w 9938"/>
                <a:gd name="connsiteY24" fmla="*/ 3661 h 10000"/>
                <a:gd name="connsiteX25" fmla="*/ 3414 w 9938"/>
                <a:gd name="connsiteY25" fmla="*/ 3939 h 10000"/>
                <a:gd name="connsiteX26" fmla="*/ 3634 w 9938"/>
                <a:gd name="connsiteY26" fmla="*/ 4177 h 10000"/>
                <a:gd name="connsiteX27" fmla="*/ 4288 w 9938"/>
                <a:gd name="connsiteY27" fmla="*/ 4462 h 10000"/>
                <a:gd name="connsiteX28" fmla="*/ 6283 w 9938"/>
                <a:gd name="connsiteY28" fmla="*/ 4328 h 10000"/>
                <a:gd name="connsiteX29" fmla="*/ 7207 w 9938"/>
                <a:gd name="connsiteY29" fmla="*/ 2770 h 10000"/>
                <a:gd name="connsiteX30" fmla="*/ 7984 w 9938"/>
                <a:gd name="connsiteY30" fmla="*/ 350 h 10000"/>
                <a:gd name="connsiteX31" fmla="*/ 9017 w 9938"/>
                <a:gd name="connsiteY31" fmla="*/ 65 h 10000"/>
                <a:gd name="connsiteX32" fmla="*/ 9810 w 9938"/>
                <a:gd name="connsiteY32" fmla="*/ 1172 h 10000"/>
                <a:gd name="connsiteX33" fmla="*/ 9915 w 9938"/>
                <a:gd name="connsiteY33" fmla="*/ 3712 h 10000"/>
                <a:gd name="connsiteX34" fmla="*/ 9931 w 9938"/>
                <a:gd name="connsiteY34" fmla="*/ 7560 h 10000"/>
                <a:gd name="connsiteX35" fmla="*/ 9731 w 9938"/>
                <a:gd name="connsiteY35" fmla="*/ 8638 h 10000"/>
                <a:gd name="connsiteX0" fmla="*/ 9792 w 10000"/>
                <a:gd name="connsiteY0" fmla="*/ 8638 h 10000"/>
                <a:gd name="connsiteX1" fmla="*/ 8774 w 10000"/>
                <a:gd name="connsiteY1" fmla="*/ 9429 h 10000"/>
                <a:gd name="connsiteX2" fmla="*/ 6577 w 10000"/>
                <a:gd name="connsiteY2" fmla="*/ 9787 h 10000"/>
                <a:gd name="connsiteX3" fmla="*/ 5164 w 10000"/>
                <a:gd name="connsiteY3" fmla="*/ 9956 h 10000"/>
                <a:gd name="connsiteX4" fmla="*/ 2454 w 10000"/>
                <a:gd name="connsiteY4" fmla="*/ 9829 h 10000"/>
                <a:gd name="connsiteX5" fmla="*/ 2187 w 10000"/>
                <a:gd name="connsiteY5" fmla="*/ 9765 h 10000"/>
                <a:gd name="connsiteX6" fmla="*/ 1870 w 10000"/>
                <a:gd name="connsiteY6" fmla="*/ 9680 h 10000"/>
                <a:gd name="connsiteX7" fmla="*/ 1346 w 10000"/>
                <a:gd name="connsiteY7" fmla="*/ 9508 h 10000"/>
                <a:gd name="connsiteX8" fmla="*/ 1063 w 10000"/>
                <a:gd name="connsiteY8" fmla="*/ 9316 h 10000"/>
                <a:gd name="connsiteX9" fmla="*/ 679 w 10000"/>
                <a:gd name="connsiteY9" fmla="*/ 8888 h 10000"/>
                <a:gd name="connsiteX10" fmla="*/ 492 w 10000"/>
                <a:gd name="connsiteY10" fmla="*/ 8416 h 10000"/>
                <a:gd name="connsiteX11" fmla="*/ 374 w 10000"/>
                <a:gd name="connsiteY11" fmla="*/ 8095 h 10000"/>
                <a:gd name="connsiteX12" fmla="*/ 234 w 10000"/>
                <a:gd name="connsiteY12" fmla="*/ 7666 h 10000"/>
                <a:gd name="connsiteX13" fmla="*/ 130 w 10000"/>
                <a:gd name="connsiteY13" fmla="*/ 7172 h 10000"/>
                <a:gd name="connsiteX14" fmla="*/ 0 w 10000"/>
                <a:gd name="connsiteY14" fmla="*/ 6275 h 10000"/>
                <a:gd name="connsiteX15" fmla="*/ 364 w 10000"/>
                <a:gd name="connsiteY15" fmla="*/ 2891 h 10000"/>
                <a:gd name="connsiteX16" fmla="*/ 574 w 10000"/>
                <a:gd name="connsiteY16" fmla="*/ 2377 h 10000"/>
                <a:gd name="connsiteX17" fmla="*/ 982 w 10000"/>
                <a:gd name="connsiteY17" fmla="*/ 1734 h 10000"/>
                <a:gd name="connsiteX18" fmla="*/ 1313 w 10000"/>
                <a:gd name="connsiteY18" fmla="*/ 1454 h 10000"/>
                <a:gd name="connsiteX19" fmla="*/ 1870 w 10000"/>
                <a:gd name="connsiteY19" fmla="*/ 1477 h 10000"/>
                <a:gd name="connsiteX20" fmla="*/ 2350 w 10000"/>
                <a:gd name="connsiteY20" fmla="*/ 2163 h 10000"/>
                <a:gd name="connsiteX21" fmla="*/ 2606 w 10000"/>
                <a:gd name="connsiteY21" fmla="*/ 2699 h 10000"/>
                <a:gd name="connsiteX22" fmla="*/ 2909 w 10000"/>
                <a:gd name="connsiteY22" fmla="*/ 3231 h 10000"/>
                <a:gd name="connsiteX23" fmla="*/ 3224 w 10000"/>
                <a:gd name="connsiteY23" fmla="*/ 3661 h 10000"/>
                <a:gd name="connsiteX24" fmla="*/ 3435 w 10000"/>
                <a:gd name="connsiteY24" fmla="*/ 3939 h 10000"/>
                <a:gd name="connsiteX25" fmla="*/ 3657 w 10000"/>
                <a:gd name="connsiteY25" fmla="*/ 4177 h 10000"/>
                <a:gd name="connsiteX26" fmla="*/ 4315 w 10000"/>
                <a:gd name="connsiteY26" fmla="*/ 4462 h 10000"/>
                <a:gd name="connsiteX27" fmla="*/ 6322 w 10000"/>
                <a:gd name="connsiteY27" fmla="*/ 4328 h 10000"/>
                <a:gd name="connsiteX28" fmla="*/ 7252 w 10000"/>
                <a:gd name="connsiteY28" fmla="*/ 2770 h 10000"/>
                <a:gd name="connsiteX29" fmla="*/ 8034 w 10000"/>
                <a:gd name="connsiteY29" fmla="*/ 350 h 10000"/>
                <a:gd name="connsiteX30" fmla="*/ 9073 w 10000"/>
                <a:gd name="connsiteY30" fmla="*/ 65 h 10000"/>
                <a:gd name="connsiteX31" fmla="*/ 9871 w 10000"/>
                <a:gd name="connsiteY31" fmla="*/ 1172 h 10000"/>
                <a:gd name="connsiteX32" fmla="*/ 9977 w 10000"/>
                <a:gd name="connsiteY32" fmla="*/ 3712 h 10000"/>
                <a:gd name="connsiteX33" fmla="*/ 9993 w 10000"/>
                <a:gd name="connsiteY33" fmla="*/ 7560 h 10000"/>
                <a:gd name="connsiteX34" fmla="*/ 9792 w 10000"/>
                <a:gd name="connsiteY34" fmla="*/ 8638 h 10000"/>
                <a:gd name="connsiteX0" fmla="*/ 9792 w 10000"/>
                <a:gd name="connsiteY0" fmla="*/ 8638 h 10000"/>
                <a:gd name="connsiteX1" fmla="*/ 8774 w 10000"/>
                <a:gd name="connsiteY1" fmla="*/ 9429 h 10000"/>
                <a:gd name="connsiteX2" fmla="*/ 6577 w 10000"/>
                <a:gd name="connsiteY2" fmla="*/ 9787 h 10000"/>
                <a:gd name="connsiteX3" fmla="*/ 5164 w 10000"/>
                <a:gd name="connsiteY3" fmla="*/ 9956 h 10000"/>
                <a:gd name="connsiteX4" fmla="*/ 2454 w 10000"/>
                <a:gd name="connsiteY4" fmla="*/ 9829 h 10000"/>
                <a:gd name="connsiteX5" fmla="*/ 2187 w 10000"/>
                <a:gd name="connsiteY5" fmla="*/ 9765 h 10000"/>
                <a:gd name="connsiteX6" fmla="*/ 1870 w 10000"/>
                <a:gd name="connsiteY6" fmla="*/ 9680 h 10000"/>
                <a:gd name="connsiteX7" fmla="*/ 1346 w 10000"/>
                <a:gd name="connsiteY7" fmla="*/ 9508 h 10000"/>
                <a:gd name="connsiteX8" fmla="*/ 1063 w 10000"/>
                <a:gd name="connsiteY8" fmla="*/ 9316 h 10000"/>
                <a:gd name="connsiteX9" fmla="*/ 679 w 10000"/>
                <a:gd name="connsiteY9" fmla="*/ 8888 h 10000"/>
                <a:gd name="connsiteX10" fmla="*/ 492 w 10000"/>
                <a:gd name="connsiteY10" fmla="*/ 8416 h 10000"/>
                <a:gd name="connsiteX11" fmla="*/ 374 w 10000"/>
                <a:gd name="connsiteY11" fmla="*/ 8095 h 10000"/>
                <a:gd name="connsiteX12" fmla="*/ 234 w 10000"/>
                <a:gd name="connsiteY12" fmla="*/ 7666 h 10000"/>
                <a:gd name="connsiteX13" fmla="*/ 130 w 10000"/>
                <a:gd name="connsiteY13" fmla="*/ 7172 h 10000"/>
                <a:gd name="connsiteX14" fmla="*/ 0 w 10000"/>
                <a:gd name="connsiteY14" fmla="*/ 6275 h 10000"/>
                <a:gd name="connsiteX15" fmla="*/ 574 w 10000"/>
                <a:gd name="connsiteY15" fmla="*/ 2377 h 10000"/>
                <a:gd name="connsiteX16" fmla="*/ 982 w 10000"/>
                <a:gd name="connsiteY16" fmla="*/ 1734 h 10000"/>
                <a:gd name="connsiteX17" fmla="*/ 1313 w 10000"/>
                <a:gd name="connsiteY17" fmla="*/ 1454 h 10000"/>
                <a:gd name="connsiteX18" fmla="*/ 1870 w 10000"/>
                <a:gd name="connsiteY18" fmla="*/ 1477 h 10000"/>
                <a:gd name="connsiteX19" fmla="*/ 2350 w 10000"/>
                <a:gd name="connsiteY19" fmla="*/ 2163 h 10000"/>
                <a:gd name="connsiteX20" fmla="*/ 2606 w 10000"/>
                <a:gd name="connsiteY20" fmla="*/ 2699 h 10000"/>
                <a:gd name="connsiteX21" fmla="*/ 2909 w 10000"/>
                <a:gd name="connsiteY21" fmla="*/ 3231 h 10000"/>
                <a:gd name="connsiteX22" fmla="*/ 3224 w 10000"/>
                <a:gd name="connsiteY22" fmla="*/ 3661 h 10000"/>
                <a:gd name="connsiteX23" fmla="*/ 3435 w 10000"/>
                <a:gd name="connsiteY23" fmla="*/ 3939 h 10000"/>
                <a:gd name="connsiteX24" fmla="*/ 3657 w 10000"/>
                <a:gd name="connsiteY24" fmla="*/ 4177 h 10000"/>
                <a:gd name="connsiteX25" fmla="*/ 4315 w 10000"/>
                <a:gd name="connsiteY25" fmla="*/ 4462 h 10000"/>
                <a:gd name="connsiteX26" fmla="*/ 6322 w 10000"/>
                <a:gd name="connsiteY26" fmla="*/ 4328 h 10000"/>
                <a:gd name="connsiteX27" fmla="*/ 7252 w 10000"/>
                <a:gd name="connsiteY27" fmla="*/ 2770 h 10000"/>
                <a:gd name="connsiteX28" fmla="*/ 8034 w 10000"/>
                <a:gd name="connsiteY28" fmla="*/ 350 h 10000"/>
                <a:gd name="connsiteX29" fmla="*/ 9073 w 10000"/>
                <a:gd name="connsiteY29" fmla="*/ 65 h 10000"/>
                <a:gd name="connsiteX30" fmla="*/ 9871 w 10000"/>
                <a:gd name="connsiteY30" fmla="*/ 1172 h 10000"/>
                <a:gd name="connsiteX31" fmla="*/ 9977 w 10000"/>
                <a:gd name="connsiteY31" fmla="*/ 3712 h 10000"/>
                <a:gd name="connsiteX32" fmla="*/ 9993 w 10000"/>
                <a:gd name="connsiteY32" fmla="*/ 7560 h 10000"/>
                <a:gd name="connsiteX33" fmla="*/ 9792 w 10000"/>
                <a:gd name="connsiteY33" fmla="*/ 8638 h 10000"/>
                <a:gd name="connsiteX0" fmla="*/ 9792 w 10000"/>
                <a:gd name="connsiteY0" fmla="*/ 8638 h 10000"/>
                <a:gd name="connsiteX1" fmla="*/ 8774 w 10000"/>
                <a:gd name="connsiteY1" fmla="*/ 9429 h 10000"/>
                <a:gd name="connsiteX2" fmla="*/ 6577 w 10000"/>
                <a:gd name="connsiteY2" fmla="*/ 9787 h 10000"/>
                <a:gd name="connsiteX3" fmla="*/ 5164 w 10000"/>
                <a:gd name="connsiteY3" fmla="*/ 9956 h 10000"/>
                <a:gd name="connsiteX4" fmla="*/ 2454 w 10000"/>
                <a:gd name="connsiteY4" fmla="*/ 9829 h 10000"/>
                <a:gd name="connsiteX5" fmla="*/ 2187 w 10000"/>
                <a:gd name="connsiteY5" fmla="*/ 9765 h 10000"/>
                <a:gd name="connsiteX6" fmla="*/ 1870 w 10000"/>
                <a:gd name="connsiteY6" fmla="*/ 9680 h 10000"/>
                <a:gd name="connsiteX7" fmla="*/ 1346 w 10000"/>
                <a:gd name="connsiteY7" fmla="*/ 9508 h 10000"/>
                <a:gd name="connsiteX8" fmla="*/ 1063 w 10000"/>
                <a:gd name="connsiteY8" fmla="*/ 9316 h 10000"/>
                <a:gd name="connsiteX9" fmla="*/ 679 w 10000"/>
                <a:gd name="connsiteY9" fmla="*/ 8888 h 10000"/>
                <a:gd name="connsiteX10" fmla="*/ 492 w 10000"/>
                <a:gd name="connsiteY10" fmla="*/ 8416 h 10000"/>
                <a:gd name="connsiteX11" fmla="*/ 374 w 10000"/>
                <a:gd name="connsiteY11" fmla="*/ 8095 h 10000"/>
                <a:gd name="connsiteX12" fmla="*/ 234 w 10000"/>
                <a:gd name="connsiteY12" fmla="*/ 7666 h 10000"/>
                <a:gd name="connsiteX13" fmla="*/ 130 w 10000"/>
                <a:gd name="connsiteY13" fmla="*/ 7172 h 10000"/>
                <a:gd name="connsiteX14" fmla="*/ 0 w 10000"/>
                <a:gd name="connsiteY14" fmla="*/ 6275 h 10000"/>
                <a:gd name="connsiteX15" fmla="*/ 414 w 10000"/>
                <a:gd name="connsiteY15" fmla="*/ 2887 h 10000"/>
                <a:gd name="connsiteX16" fmla="*/ 982 w 10000"/>
                <a:gd name="connsiteY16" fmla="*/ 1734 h 10000"/>
                <a:gd name="connsiteX17" fmla="*/ 1313 w 10000"/>
                <a:gd name="connsiteY17" fmla="*/ 1454 h 10000"/>
                <a:gd name="connsiteX18" fmla="*/ 1870 w 10000"/>
                <a:gd name="connsiteY18" fmla="*/ 1477 h 10000"/>
                <a:gd name="connsiteX19" fmla="*/ 2350 w 10000"/>
                <a:gd name="connsiteY19" fmla="*/ 2163 h 10000"/>
                <a:gd name="connsiteX20" fmla="*/ 2606 w 10000"/>
                <a:gd name="connsiteY20" fmla="*/ 2699 h 10000"/>
                <a:gd name="connsiteX21" fmla="*/ 2909 w 10000"/>
                <a:gd name="connsiteY21" fmla="*/ 3231 h 10000"/>
                <a:gd name="connsiteX22" fmla="*/ 3224 w 10000"/>
                <a:gd name="connsiteY22" fmla="*/ 3661 h 10000"/>
                <a:gd name="connsiteX23" fmla="*/ 3435 w 10000"/>
                <a:gd name="connsiteY23" fmla="*/ 3939 h 10000"/>
                <a:gd name="connsiteX24" fmla="*/ 3657 w 10000"/>
                <a:gd name="connsiteY24" fmla="*/ 4177 h 10000"/>
                <a:gd name="connsiteX25" fmla="*/ 4315 w 10000"/>
                <a:gd name="connsiteY25" fmla="*/ 4462 h 10000"/>
                <a:gd name="connsiteX26" fmla="*/ 6322 w 10000"/>
                <a:gd name="connsiteY26" fmla="*/ 4328 h 10000"/>
                <a:gd name="connsiteX27" fmla="*/ 7252 w 10000"/>
                <a:gd name="connsiteY27" fmla="*/ 2770 h 10000"/>
                <a:gd name="connsiteX28" fmla="*/ 8034 w 10000"/>
                <a:gd name="connsiteY28" fmla="*/ 350 h 10000"/>
                <a:gd name="connsiteX29" fmla="*/ 9073 w 10000"/>
                <a:gd name="connsiteY29" fmla="*/ 65 h 10000"/>
                <a:gd name="connsiteX30" fmla="*/ 9871 w 10000"/>
                <a:gd name="connsiteY30" fmla="*/ 1172 h 10000"/>
                <a:gd name="connsiteX31" fmla="*/ 9977 w 10000"/>
                <a:gd name="connsiteY31" fmla="*/ 3712 h 10000"/>
                <a:gd name="connsiteX32" fmla="*/ 9993 w 10000"/>
                <a:gd name="connsiteY32" fmla="*/ 7560 h 10000"/>
                <a:gd name="connsiteX33" fmla="*/ 9792 w 10000"/>
                <a:gd name="connsiteY33" fmla="*/ 8638 h 10000"/>
                <a:gd name="connsiteX0" fmla="*/ 9671 w 9879"/>
                <a:gd name="connsiteY0" fmla="*/ 8638 h 10000"/>
                <a:gd name="connsiteX1" fmla="*/ 8653 w 9879"/>
                <a:gd name="connsiteY1" fmla="*/ 9429 h 10000"/>
                <a:gd name="connsiteX2" fmla="*/ 6456 w 9879"/>
                <a:gd name="connsiteY2" fmla="*/ 9787 h 10000"/>
                <a:gd name="connsiteX3" fmla="*/ 5043 w 9879"/>
                <a:gd name="connsiteY3" fmla="*/ 9956 h 10000"/>
                <a:gd name="connsiteX4" fmla="*/ 2333 w 9879"/>
                <a:gd name="connsiteY4" fmla="*/ 9829 h 10000"/>
                <a:gd name="connsiteX5" fmla="*/ 2066 w 9879"/>
                <a:gd name="connsiteY5" fmla="*/ 9765 h 10000"/>
                <a:gd name="connsiteX6" fmla="*/ 1749 w 9879"/>
                <a:gd name="connsiteY6" fmla="*/ 9680 h 10000"/>
                <a:gd name="connsiteX7" fmla="*/ 1225 w 9879"/>
                <a:gd name="connsiteY7" fmla="*/ 9508 h 10000"/>
                <a:gd name="connsiteX8" fmla="*/ 942 w 9879"/>
                <a:gd name="connsiteY8" fmla="*/ 9316 h 10000"/>
                <a:gd name="connsiteX9" fmla="*/ 558 w 9879"/>
                <a:gd name="connsiteY9" fmla="*/ 8888 h 10000"/>
                <a:gd name="connsiteX10" fmla="*/ 371 w 9879"/>
                <a:gd name="connsiteY10" fmla="*/ 8416 h 10000"/>
                <a:gd name="connsiteX11" fmla="*/ 253 w 9879"/>
                <a:gd name="connsiteY11" fmla="*/ 8095 h 10000"/>
                <a:gd name="connsiteX12" fmla="*/ 113 w 9879"/>
                <a:gd name="connsiteY12" fmla="*/ 7666 h 10000"/>
                <a:gd name="connsiteX13" fmla="*/ 9 w 9879"/>
                <a:gd name="connsiteY13" fmla="*/ 7172 h 10000"/>
                <a:gd name="connsiteX14" fmla="*/ 9 w 9879"/>
                <a:gd name="connsiteY14" fmla="*/ 6257 h 10000"/>
                <a:gd name="connsiteX15" fmla="*/ 293 w 9879"/>
                <a:gd name="connsiteY15" fmla="*/ 2887 h 10000"/>
                <a:gd name="connsiteX16" fmla="*/ 861 w 9879"/>
                <a:gd name="connsiteY16" fmla="*/ 1734 h 10000"/>
                <a:gd name="connsiteX17" fmla="*/ 1192 w 9879"/>
                <a:gd name="connsiteY17" fmla="*/ 1454 h 10000"/>
                <a:gd name="connsiteX18" fmla="*/ 1749 w 9879"/>
                <a:gd name="connsiteY18" fmla="*/ 1477 h 10000"/>
                <a:gd name="connsiteX19" fmla="*/ 2229 w 9879"/>
                <a:gd name="connsiteY19" fmla="*/ 2163 h 10000"/>
                <a:gd name="connsiteX20" fmla="*/ 2485 w 9879"/>
                <a:gd name="connsiteY20" fmla="*/ 2699 h 10000"/>
                <a:gd name="connsiteX21" fmla="*/ 2788 w 9879"/>
                <a:gd name="connsiteY21" fmla="*/ 3231 h 10000"/>
                <a:gd name="connsiteX22" fmla="*/ 3103 w 9879"/>
                <a:gd name="connsiteY22" fmla="*/ 3661 h 10000"/>
                <a:gd name="connsiteX23" fmla="*/ 3314 w 9879"/>
                <a:gd name="connsiteY23" fmla="*/ 3939 h 10000"/>
                <a:gd name="connsiteX24" fmla="*/ 3536 w 9879"/>
                <a:gd name="connsiteY24" fmla="*/ 4177 h 10000"/>
                <a:gd name="connsiteX25" fmla="*/ 4194 w 9879"/>
                <a:gd name="connsiteY25" fmla="*/ 4462 h 10000"/>
                <a:gd name="connsiteX26" fmla="*/ 6201 w 9879"/>
                <a:gd name="connsiteY26" fmla="*/ 4328 h 10000"/>
                <a:gd name="connsiteX27" fmla="*/ 7131 w 9879"/>
                <a:gd name="connsiteY27" fmla="*/ 2770 h 10000"/>
                <a:gd name="connsiteX28" fmla="*/ 7913 w 9879"/>
                <a:gd name="connsiteY28" fmla="*/ 350 h 10000"/>
                <a:gd name="connsiteX29" fmla="*/ 8952 w 9879"/>
                <a:gd name="connsiteY29" fmla="*/ 65 h 10000"/>
                <a:gd name="connsiteX30" fmla="*/ 9750 w 9879"/>
                <a:gd name="connsiteY30" fmla="*/ 1172 h 10000"/>
                <a:gd name="connsiteX31" fmla="*/ 9856 w 9879"/>
                <a:gd name="connsiteY31" fmla="*/ 3712 h 10000"/>
                <a:gd name="connsiteX32" fmla="*/ 9872 w 9879"/>
                <a:gd name="connsiteY32" fmla="*/ 7560 h 10000"/>
                <a:gd name="connsiteX33" fmla="*/ 9671 w 9879"/>
                <a:gd name="connsiteY33" fmla="*/ 8638 h 10000"/>
                <a:gd name="connsiteX0" fmla="*/ 9780 w 9991"/>
                <a:gd name="connsiteY0" fmla="*/ 8638 h 10000"/>
                <a:gd name="connsiteX1" fmla="*/ 8750 w 9991"/>
                <a:gd name="connsiteY1" fmla="*/ 9429 h 10000"/>
                <a:gd name="connsiteX2" fmla="*/ 6526 w 9991"/>
                <a:gd name="connsiteY2" fmla="*/ 9787 h 10000"/>
                <a:gd name="connsiteX3" fmla="*/ 5096 w 9991"/>
                <a:gd name="connsiteY3" fmla="*/ 9956 h 10000"/>
                <a:gd name="connsiteX4" fmla="*/ 2353 w 9991"/>
                <a:gd name="connsiteY4" fmla="*/ 9829 h 10000"/>
                <a:gd name="connsiteX5" fmla="*/ 2082 w 9991"/>
                <a:gd name="connsiteY5" fmla="*/ 9765 h 10000"/>
                <a:gd name="connsiteX6" fmla="*/ 1761 w 9991"/>
                <a:gd name="connsiteY6" fmla="*/ 9680 h 10000"/>
                <a:gd name="connsiteX7" fmla="*/ 1231 w 9991"/>
                <a:gd name="connsiteY7" fmla="*/ 9508 h 10000"/>
                <a:gd name="connsiteX8" fmla="*/ 945 w 9991"/>
                <a:gd name="connsiteY8" fmla="*/ 9316 h 10000"/>
                <a:gd name="connsiteX9" fmla="*/ 556 w 9991"/>
                <a:gd name="connsiteY9" fmla="*/ 8888 h 10000"/>
                <a:gd name="connsiteX10" fmla="*/ 367 w 9991"/>
                <a:gd name="connsiteY10" fmla="*/ 8416 h 10000"/>
                <a:gd name="connsiteX11" fmla="*/ 247 w 9991"/>
                <a:gd name="connsiteY11" fmla="*/ 8095 h 10000"/>
                <a:gd name="connsiteX12" fmla="*/ 105 w 9991"/>
                <a:gd name="connsiteY12" fmla="*/ 7666 h 10000"/>
                <a:gd name="connsiteX13" fmla="*/ 0 w 9991"/>
                <a:gd name="connsiteY13" fmla="*/ 7172 h 10000"/>
                <a:gd name="connsiteX14" fmla="*/ 288 w 9991"/>
                <a:gd name="connsiteY14" fmla="*/ 2887 h 10000"/>
                <a:gd name="connsiteX15" fmla="*/ 863 w 9991"/>
                <a:gd name="connsiteY15" fmla="*/ 1734 h 10000"/>
                <a:gd name="connsiteX16" fmla="*/ 1198 w 9991"/>
                <a:gd name="connsiteY16" fmla="*/ 1454 h 10000"/>
                <a:gd name="connsiteX17" fmla="*/ 1761 w 9991"/>
                <a:gd name="connsiteY17" fmla="*/ 1477 h 10000"/>
                <a:gd name="connsiteX18" fmla="*/ 2247 w 9991"/>
                <a:gd name="connsiteY18" fmla="*/ 2163 h 10000"/>
                <a:gd name="connsiteX19" fmla="*/ 2506 w 9991"/>
                <a:gd name="connsiteY19" fmla="*/ 2699 h 10000"/>
                <a:gd name="connsiteX20" fmla="*/ 2813 w 9991"/>
                <a:gd name="connsiteY20" fmla="*/ 3231 h 10000"/>
                <a:gd name="connsiteX21" fmla="*/ 3132 w 9991"/>
                <a:gd name="connsiteY21" fmla="*/ 3661 h 10000"/>
                <a:gd name="connsiteX22" fmla="*/ 3346 w 9991"/>
                <a:gd name="connsiteY22" fmla="*/ 3939 h 10000"/>
                <a:gd name="connsiteX23" fmla="*/ 3570 w 9991"/>
                <a:gd name="connsiteY23" fmla="*/ 4177 h 10000"/>
                <a:gd name="connsiteX24" fmla="*/ 4236 w 9991"/>
                <a:gd name="connsiteY24" fmla="*/ 4462 h 10000"/>
                <a:gd name="connsiteX25" fmla="*/ 6268 w 9991"/>
                <a:gd name="connsiteY25" fmla="*/ 4328 h 10000"/>
                <a:gd name="connsiteX26" fmla="*/ 7209 w 9991"/>
                <a:gd name="connsiteY26" fmla="*/ 2770 h 10000"/>
                <a:gd name="connsiteX27" fmla="*/ 8001 w 9991"/>
                <a:gd name="connsiteY27" fmla="*/ 350 h 10000"/>
                <a:gd name="connsiteX28" fmla="*/ 9053 w 9991"/>
                <a:gd name="connsiteY28" fmla="*/ 65 h 10000"/>
                <a:gd name="connsiteX29" fmla="*/ 9860 w 9991"/>
                <a:gd name="connsiteY29" fmla="*/ 1172 h 10000"/>
                <a:gd name="connsiteX30" fmla="*/ 9968 w 9991"/>
                <a:gd name="connsiteY30" fmla="*/ 3712 h 10000"/>
                <a:gd name="connsiteX31" fmla="*/ 9984 w 9991"/>
                <a:gd name="connsiteY31" fmla="*/ 7560 h 10000"/>
                <a:gd name="connsiteX32" fmla="*/ 9780 w 9991"/>
                <a:gd name="connsiteY32" fmla="*/ 8638 h 10000"/>
                <a:gd name="connsiteX0" fmla="*/ 9684 w 9895"/>
                <a:gd name="connsiteY0" fmla="*/ 8638 h 10000"/>
                <a:gd name="connsiteX1" fmla="*/ 8653 w 9895"/>
                <a:gd name="connsiteY1" fmla="*/ 9429 h 10000"/>
                <a:gd name="connsiteX2" fmla="*/ 6427 w 9895"/>
                <a:gd name="connsiteY2" fmla="*/ 9787 h 10000"/>
                <a:gd name="connsiteX3" fmla="*/ 4996 w 9895"/>
                <a:gd name="connsiteY3" fmla="*/ 9956 h 10000"/>
                <a:gd name="connsiteX4" fmla="*/ 2250 w 9895"/>
                <a:gd name="connsiteY4" fmla="*/ 9829 h 10000"/>
                <a:gd name="connsiteX5" fmla="*/ 1979 w 9895"/>
                <a:gd name="connsiteY5" fmla="*/ 9765 h 10000"/>
                <a:gd name="connsiteX6" fmla="*/ 1658 w 9895"/>
                <a:gd name="connsiteY6" fmla="*/ 9680 h 10000"/>
                <a:gd name="connsiteX7" fmla="*/ 1127 w 9895"/>
                <a:gd name="connsiteY7" fmla="*/ 9508 h 10000"/>
                <a:gd name="connsiteX8" fmla="*/ 841 w 9895"/>
                <a:gd name="connsiteY8" fmla="*/ 9316 h 10000"/>
                <a:gd name="connsiteX9" fmla="*/ 452 w 9895"/>
                <a:gd name="connsiteY9" fmla="*/ 8888 h 10000"/>
                <a:gd name="connsiteX10" fmla="*/ 262 w 9895"/>
                <a:gd name="connsiteY10" fmla="*/ 8416 h 10000"/>
                <a:gd name="connsiteX11" fmla="*/ 142 w 9895"/>
                <a:gd name="connsiteY11" fmla="*/ 8095 h 10000"/>
                <a:gd name="connsiteX12" fmla="*/ 0 w 9895"/>
                <a:gd name="connsiteY12" fmla="*/ 7666 h 10000"/>
                <a:gd name="connsiteX13" fmla="*/ 183 w 9895"/>
                <a:gd name="connsiteY13" fmla="*/ 2887 h 10000"/>
                <a:gd name="connsiteX14" fmla="*/ 759 w 9895"/>
                <a:gd name="connsiteY14" fmla="*/ 1734 h 10000"/>
                <a:gd name="connsiteX15" fmla="*/ 1094 w 9895"/>
                <a:gd name="connsiteY15" fmla="*/ 1454 h 10000"/>
                <a:gd name="connsiteX16" fmla="*/ 1658 w 9895"/>
                <a:gd name="connsiteY16" fmla="*/ 1477 h 10000"/>
                <a:gd name="connsiteX17" fmla="*/ 2144 w 9895"/>
                <a:gd name="connsiteY17" fmla="*/ 2163 h 10000"/>
                <a:gd name="connsiteX18" fmla="*/ 2403 w 9895"/>
                <a:gd name="connsiteY18" fmla="*/ 2699 h 10000"/>
                <a:gd name="connsiteX19" fmla="*/ 2711 w 9895"/>
                <a:gd name="connsiteY19" fmla="*/ 3231 h 10000"/>
                <a:gd name="connsiteX20" fmla="*/ 3030 w 9895"/>
                <a:gd name="connsiteY20" fmla="*/ 3661 h 10000"/>
                <a:gd name="connsiteX21" fmla="*/ 3244 w 9895"/>
                <a:gd name="connsiteY21" fmla="*/ 3939 h 10000"/>
                <a:gd name="connsiteX22" fmla="*/ 3468 w 9895"/>
                <a:gd name="connsiteY22" fmla="*/ 4177 h 10000"/>
                <a:gd name="connsiteX23" fmla="*/ 4135 w 9895"/>
                <a:gd name="connsiteY23" fmla="*/ 4462 h 10000"/>
                <a:gd name="connsiteX24" fmla="*/ 6169 w 9895"/>
                <a:gd name="connsiteY24" fmla="*/ 4328 h 10000"/>
                <a:gd name="connsiteX25" fmla="*/ 7110 w 9895"/>
                <a:gd name="connsiteY25" fmla="*/ 2770 h 10000"/>
                <a:gd name="connsiteX26" fmla="*/ 7903 w 9895"/>
                <a:gd name="connsiteY26" fmla="*/ 350 h 10000"/>
                <a:gd name="connsiteX27" fmla="*/ 8956 w 9895"/>
                <a:gd name="connsiteY27" fmla="*/ 65 h 10000"/>
                <a:gd name="connsiteX28" fmla="*/ 9764 w 9895"/>
                <a:gd name="connsiteY28" fmla="*/ 1172 h 10000"/>
                <a:gd name="connsiteX29" fmla="*/ 9872 w 9895"/>
                <a:gd name="connsiteY29" fmla="*/ 3712 h 10000"/>
                <a:gd name="connsiteX30" fmla="*/ 9888 w 9895"/>
                <a:gd name="connsiteY30" fmla="*/ 7560 h 10000"/>
                <a:gd name="connsiteX31" fmla="*/ 9684 w 9895"/>
                <a:gd name="connsiteY31" fmla="*/ 8638 h 10000"/>
                <a:gd name="connsiteX0" fmla="*/ 9667 w 9880"/>
                <a:gd name="connsiteY0" fmla="*/ 8638 h 10000"/>
                <a:gd name="connsiteX1" fmla="*/ 8625 w 9880"/>
                <a:gd name="connsiteY1" fmla="*/ 9429 h 10000"/>
                <a:gd name="connsiteX2" fmla="*/ 6375 w 9880"/>
                <a:gd name="connsiteY2" fmla="*/ 9787 h 10000"/>
                <a:gd name="connsiteX3" fmla="*/ 4929 w 9880"/>
                <a:gd name="connsiteY3" fmla="*/ 9956 h 10000"/>
                <a:gd name="connsiteX4" fmla="*/ 2154 w 9880"/>
                <a:gd name="connsiteY4" fmla="*/ 9829 h 10000"/>
                <a:gd name="connsiteX5" fmla="*/ 1880 w 9880"/>
                <a:gd name="connsiteY5" fmla="*/ 9765 h 10000"/>
                <a:gd name="connsiteX6" fmla="*/ 1556 w 9880"/>
                <a:gd name="connsiteY6" fmla="*/ 9680 h 10000"/>
                <a:gd name="connsiteX7" fmla="*/ 1019 w 9880"/>
                <a:gd name="connsiteY7" fmla="*/ 9508 h 10000"/>
                <a:gd name="connsiteX8" fmla="*/ 730 w 9880"/>
                <a:gd name="connsiteY8" fmla="*/ 9316 h 10000"/>
                <a:gd name="connsiteX9" fmla="*/ 337 w 9880"/>
                <a:gd name="connsiteY9" fmla="*/ 8888 h 10000"/>
                <a:gd name="connsiteX10" fmla="*/ 145 w 9880"/>
                <a:gd name="connsiteY10" fmla="*/ 8416 h 10000"/>
                <a:gd name="connsiteX11" fmla="*/ 24 w 9880"/>
                <a:gd name="connsiteY11" fmla="*/ 8095 h 10000"/>
                <a:gd name="connsiteX12" fmla="*/ 65 w 9880"/>
                <a:gd name="connsiteY12" fmla="*/ 2887 h 10000"/>
                <a:gd name="connsiteX13" fmla="*/ 647 w 9880"/>
                <a:gd name="connsiteY13" fmla="*/ 1734 h 10000"/>
                <a:gd name="connsiteX14" fmla="*/ 986 w 9880"/>
                <a:gd name="connsiteY14" fmla="*/ 1454 h 10000"/>
                <a:gd name="connsiteX15" fmla="*/ 1556 w 9880"/>
                <a:gd name="connsiteY15" fmla="*/ 1477 h 10000"/>
                <a:gd name="connsiteX16" fmla="*/ 2047 w 9880"/>
                <a:gd name="connsiteY16" fmla="*/ 2163 h 10000"/>
                <a:gd name="connsiteX17" fmla="*/ 2308 w 9880"/>
                <a:gd name="connsiteY17" fmla="*/ 2699 h 10000"/>
                <a:gd name="connsiteX18" fmla="*/ 2620 w 9880"/>
                <a:gd name="connsiteY18" fmla="*/ 3231 h 10000"/>
                <a:gd name="connsiteX19" fmla="*/ 2942 w 9880"/>
                <a:gd name="connsiteY19" fmla="*/ 3661 h 10000"/>
                <a:gd name="connsiteX20" fmla="*/ 3158 w 9880"/>
                <a:gd name="connsiteY20" fmla="*/ 3939 h 10000"/>
                <a:gd name="connsiteX21" fmla="*/ 3385 w 9880"/>
                <a:gd name="connsiteY21" fmla="*/ 4177 h 10000"/>
                <a:gd name="connsiteX22" fmla="*/ 4059 w 9880"/>
                <a:gd name="connsiteY22" fmla="*/ 4462 h 10000"/>
                <a:gd name="connsiteX23" fmla="*/ 6114 w 9880"/>
                <a:gd name="connsiteY23" fmla="*/ 4328 h 10000"/>
                <a:gd name="connsiteX24" fmla="*/ 7065 w 9880"/>
                <a:gd name="connsiteY24" fmla="*/ 2770 h 10000"/>
                <a:gd name="connsiteX25" fmla="*/ 7867 w 9880"/>
                <a:gd name="connsiteY25" fmla="*/ 350 h 10000"/>
                <a:gd name="connsiteX26" fmla="*/ 8931 w 9880"/>
                <a:gd name="connsiteY26" fmla="*/ 65 h 10000"/>
                <a:gd name="connsiteX27" fmla="*/ 9748 w 9880"/>
                <a:gd name="connsiteY27" fmla="*/ 1172 h 10000"/>
                <a:gd name="connsiteX28" fmla="*/ 9857 w 9880"/>
                <a:gd name="connsiteY28" fmla="*/ 3712 h 10000"/>
                <a:gd name="connsiteX29" fmla="*/ 9873 w 9880"/>
                <a:gd name="connsiteY29" fmla="*/ 7560 h 10000"/>
                <a:gd name="connsiteX30" fmla="*/ 9667 w 9880"/>
                <a:gd name="connsiteY30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739 w 10000"/>
                <a:gd name="connsiteY8" fmla="*/ 9316 h 10000"/>
                <a:gd name="connsiteX9" fmla="*/ 341 w 10000"/>
                <a:gd name="connsiteY9" fmla="*/ 8888 h 10000"/>
                <a:gd name="connsiteX10" fmla="*/ 137 w 10000"/>
                <a:gd name="connsiteY10" fmla="*/ 8653 h 10000"/>
                <a:gd name="connsiteX11" fmla="*/ 24 w 10000"/>
                <a:gd name="connsiteY11" fmla="*/ 8095 h 10000"/>
                <a:gd name="connsiteX12" fmla="*/ 66 w 10000"/>
                <a:gd name="connsiteY12" fmla="*/ 2887 h 10000"/>
                <a:gd name="connsiteX13" fmla="*/ 655 w 10000"/>
                <a:gd name="connsiteY13" fmla="*/ 1734 h 10000"/>
                <a:gd name="connsiteX14" fmla="*/ 998 w 10000"/>
                <a:gd name="connsiteY14" fmla="*/ 1454 h 10000"/>
                <a:gd name="connsiteX15" fmla="*/ 1575 w 10000"/>
                <a:gd name="connsiteY15" fmla="*/ 1477 h 10000"/>
                <a:gd name="connsiteX16" fmla="*/ 2072 w 10000"/>
                <a:gd name="connsiteY16" fmla="*/ 2163 h 10000"/>
                <a:gd name="connsiteX17" fmla="*/ 2336 w 10000"/>
                <a:gd name="connsiteY17" fmla="*/ 2699 h 10000"/>
                <a:gd name="connsiteX18" fmla="*/ 2652 w 10000"/>
                <a:gd name="connsiteY18" fmla="*/ 3231 h 10000"/>
                <a:gd name="connsiteX19" fmla="*/ 2978 w 10000"/>
                <a:gd name="connsiteY19" fmla="*/ 3661 h 10000"/>
                <a:gd name="connsiteX20" fmla="*/ 3196 w 10000"/>
                <a:gd name="connsiteY20" fmla="*/ 3939 h 10000"/>
                <a:gd name="connsiteX21" fmla="*/ 3426 w 10000"/>
                <a:gd name="connsiteY21" fmla="*/ 4177 h 10000"/>
                <a:gd name="connsiteX22" fmla="*/ 4108 w 10000"/>
                <a:gd name="connsiteY22" fmla="*/ 4462 h 10000"/>
                <a:gd name="connsiteX23" fmla="*/ 6188 w 10000"/>
                <a:gd name="connsiteY23" fmla="*/ 4328 h 10000"/>
                <a:gd name="connsiteX24" fmla="*/ 7151 w 10000"/>
                <a:gd name="connsiteY24" fmla="*/ 2770 h 10000"/>
                <a:gd name="connsiteX25" fmla="*/ 7963 w 10000"/>
                <a:gd name="connsiteY25" fmla="*/ 350 h 10000"/>
                <a:gd name="connsiteX26" fmla="*/ 9039 w 10000"/>
                <a:gd name="connsiteY26" fmla="*/ 65 h 10000"/>
                <a:gd name="connsiteX27" fmla="*/ 9866 w 10000"/>
                <a:gd name="connsiteY27" fmla="*/ 1172 h 10000"/>
                <a:gd name="connsiteX28" fmla="*/ 9977 w 10000"/>
                <a:gd name="connsiteY28" fmla="*/ 3712 h 10000"/>
                <a:gd name="connsiteX29" fmla="*/ 9993 w 10000"/>
                <a:gd name="connsiteY29" fmla="*/ 7560 h 10000"/>
                <a:gd name="connsiteX30" fmla="*/ 9784 w 10000"/>
                <a:gd name="connsiteY30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739 w 10000"/>
                <a:gd name="connsiteY8" fmla="*/ 9316 h 10000"/>
                <a:gd name="connsiteX9" fmla="*/ 341 w 10000"/>
                <a:gd name="connsiteY9" fmla="*/ 8888 h 10000"/>
                <a:gd name="connsiteX10" fmla="*/ 24 w 10000"/>
                <a:gd name="connsiteY10" fmla="*/ 8095 h 10000"/>
                <a:gd name="connsiteX11" fmla="*/ 66 w 10000"/>
                <a:gd name="connsiteY11" fmla="*/ 2887 h 10000"/>
                <a:gd name="connsiteX12" fmla="*/ 655 w 10000"/>
                <a:gd name="connsiteY12" fmla="*/ 1734 h 10000"/>
                <a:gd name="connsiteX13" fmla="*/ 998 w 10000"/>
                <a:gd name="connsiteY13" fmla="*/ 1454 h 10000"/>
                <a:gd name="connsiteX14" fmla="*/ 1575 w 10000"/>
                <a:gd name="connsiteY14" fmla="*/ 1477 h 10000"/>
                <a:gd name="connsiteX15" fmla="*/ 2072 w 10000"/>
                <a:gd name="connsiteY15" fmla="*/ 2163 h 10000"/>
                <a:gd name="connsiteX16" fmla="*/ 2336 w 10000"/>
                <a:gd name="connsiteY16" fmla="*/ 2699 h 10000"/>
                <a:gd name="connsiteX17" fmla="*/ 2652 w 10000"/>
                <a:gd name="connsiteY17" fmla="*/ 3231 h 10000"/>
                <a:gd name="connsiteX18" fmla="*/ 2978 w 10000"/>
                <a:gd name="connsiteY18" fmla="*/ 3661 h 10000"/>
                <a:gd name="connsiteX19" fmla="*/ 3196 w 10000"/>
                <a:gd name="connsiteY19" fmla="*/ 3939 h 10000"/>
                <a:gd name="connsiteX20" fmla="*/ 3426 w 10000"/>
                <a:gd name="connsiteY20" fmla="*/ 4177 h 10000"/>
                <a:gd name="connsiteX21" fmla="*/ 4108 w 10000"/>
                <a:gd name="connsiteY21" fmla="*/ 4462 h 10000"/>
                <a:gd name="connsiteX22" fmla="*/ 6188 w 10000"/>
                <a:gd name="connsiteY22" fmla="*/ 4328 h 10000"/>
                <a:gd name="connsiteX23" fmla="*/ 7151 w 10000"/>
                <a:gd name="connsiteY23" fmla="*/ 2770 h 10000"/>
                <a:gd name="connsiteX24" fmla="*/ 7963 w 10000"/>
                <a:gd name="connsiteY24" fmla="*/ 350 h 10000"/>
                <a:gd name="connsiteX25" fmla="*/ 9039 w 10000"/>
                <a:gd name="connsiteY25" fmla="*/ 65 h 10000"/>
                <a:gd name="connsiteX26" fmla="*/ 9866 w 10000"/>
                <a:gd name="connsiteY26" fmla="*/ 1172 h 10000"/>
                <a:gd name="connsiteX27" fmla="*/ 9977 w 10000"/>
                <a:gd name="connsiteY27" fmla="*/ 3712 h 10000"/>
                <a:gd name="connsiteX28" fmla="*/ 9993 w 10000"/>
                <a:gd name="connsiteY28" fmla="*/ 7560 h 10000"/>
                <a:gd name="connsiteX29" fmla="*/ 9784 w 10000"/>
                <a:gd name="connsiteY29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739 w 10000"/>
                <a:gd name="connsiteY8" fmla="*/ 9316 h 10000"/>
                <a:gd name="connsiteX9" fmla="*/ 24 w 10000"/>
                <a:gd name="connsiteY9" fmla="*/ 8095 h 10000"/>
                <a:gd name="connsiteX10" fmla="*/ 66 w 10000"/>
                <a:gd name="connsiteY10" fmla="*/ 2887 h 10000"/>
                <a:gd name="connsiteX11" fmla="*/ 655 w 10000"/>
                <a:gd name="connsiteY11" fmla="*/ 1734 h 10000"/>
                <a:gd name="connsiteX12" fmla="*/ 998 w 10000"/>
                <a:gd name="connsiteY12" fmla="*/ 1454 h 10000"/>
                <a:gd name="connsiteX13" fmla="*/ 1575 w 10000"/>
                <a:gd name="connsiteY13" fmla="*/ 1477 h 10000"/>
                <a:gd name="connsiteX14" fmla="*/ 2072 w 10000"/>
                <a:gd name="connsiteY14" fmla="*/ 2163 h 10000"/>
                <a:gd name="connsiteX15" fmla="*/ 2336 w 10000"/>
                <a:gd name="connsiteY15" fmla="*/ 2699 h 10000"/>
                <a:gd name="connsiteX16" fmla="*/ 2652 w 10000"/>
                <a:gd name="connsiteY16" fmla="*/ 3231 h 10000"/>
                <a:gd name="connsiteX17" fmla="*/ 2978 w 10000"/>
                <a:gd name="connsiteY17" fmla="*/ 3661 h 10000"/>
                <a:gd name="connsiteX18" fmla="*/ 3196 w 10000"/>
                <a:gd name="connsiteY18" fmla="*/ 3939 h 10000"/>
                <a:gd name="connsiteX19" fmla="*/ 3426 w 10000"/>
                <a:gd name="connsiteY19" fmla="*/ 4177 h 10000"/>
                <a:gd name="connsiteX20" fmla="*/ 4108 w 10000"/>
                <a:gd name="connsiteY20" fmla="*/ 4462 h 10000"/>
                <a:gd name="connsiteX21" fmla="*/ 6188 w 10000"/>
                <a:gd name="connsiteY21" fmla="*/ 4328 h 10000"/>
                <a:gd name="connsiteX22" fmla="*/ 7151 w 10000"/>
                <a:gd name="connsiteY22" fmla="*/ 2770 h 10000"/>
                <a:gd name="connsiteX23" fmla="*/ 7963 w 10000"/>
                <a:gd name="connsiteY23" fmla="*/ 350 h 10000"/>
                <a:gd name="connsiteX24" fmla="*/ 9039 w 10000"/>
                <a:gd name="connsiteY24" fmla="*/ 65 h 10000"/>
                <a:gd name="connsiteX25" fmla="*/ 9866 w 10000"/>
                <a:gd name="connsiteY25" fmla="*/ 1172 h 10000"/>
                <a:gd name="connsiteX26" fmla="*/ 9977 w 10000"/>
                <a:gd name="connsiteY26" fmla="*/ 3712 h 10000"/>
                <a:gd name="connsiteX27" fmla="*/ 9993 w 10000"/>
                <a:gd name="connsiteY27" fmla="*/ 7560 h 10000"/>
                <a:gd name="connsiteX28" fmla="*/ 9784 w 10000"/>
                <a:gd name="connsiteY28" fmla="*/ 8638 h 10000"/>
                <a:gd name="connsiteX0" fmla="*/ 9784 w 10000"/>
                <a:gd name="connsiteY0" fmla="*/ 8638 h 10000"/>
                <a:gd name="connsiteX1" fmla="*/ 8730 w 10000"/>
                <a:gd name="connsiteY1" fmla="*/ 9429 h 10000"/>
                <a:gd name="connsiteX2" fmla="*/ 6452 w 10000"/>
                <a:gd name="connsiteY2" fmla="*/ 9787 h 10000"/>
                <a:gd name="connsiteX3" fmla="*/ 4989 w 10000"/>
                <a:gd name="connsiteY3" fmla="*/ 9956 h 10000"/>
                <a:gd name="connsiteX4" fmla="*/ 2180 w 10000"/>
                <a:gd name="connsiteY4" fmla="*/ 9829 h 10000"/>
                <a:gd name="connsiteX5" fmla="*/ 1903 w 10000"/>
                <a:gd name="connsiteY5" fmla="*/ 9765 h 10000"/>
                <a:gd name="connsiteX6" fmla="*/ 1575 w 10000"/>
                <a:gd name="connsiteY6" fmla="*/ 9680 h 10000"/>
                <a:gd name="connsiteX7" fmla="*/ 1031 w 10000"/>
                <a:gd name="connsiteY7" fmla="*/ 9508 h 10000"/>
                <a:gd name="connsiteX8" fmla="*/ 24 w 10000"/>
                <a:gd name="connsiteY8" fmla="*/ 8095 h 10000"/>
                <a:gd name="connsiteX9" fmla="*/ 66 w 10000"/>
                <a:gd name="connsiteY9" fmla="*/ 2887 h 10000"/>
                <a:gd name="connsiteX10" fmla="*/ 655 w 10000"/>
                <a:gd name="connsiteY10" fmla="*/ 1734 h 10000"/>
                <a:gd name="connsiteX11" fmla="*/ 998 w 10000"/>
                <a:gd name="connsiteY11" fmla="*/ 1454 h 10000"/>
                <a:gd name="connsiteX12" fmla="*/ 1575 w 10000"/>
                <a:gd name="connsiteY12" fmla="*/ 1477 h 10000"/>
                <a:gd name="connsiteX13" fmla="*/ 2072 w 10000"/>
                <a:gd name="connsiteY13" fmla="*/ 2163 h 10000"/>
                <a:gd name="connsiteX14" fmla="*/ 2336 w 10000"/>
                <a:gd name="connsiteY14" fmla="*/ 2699 h 10000"/>
                <a:gd name="connsiteX15" fmla="*/ 2652 w 10000"/>
                <a:gd name="connsiteY15" fmla="*/ 3231 h 10000"/>
                <a:gd name="connsiteX16" fmla="*/ 2978 w 10000"/>
                <a:gd name="connsiteY16" fmla="*/ 3661 h 10000"/>
                <a:gd name="connsiteX17" fmla="*/ 3196 w 10000"/>
                <a:gd name="connsiteY17" fmla="*/ 3939 h 10000"/>
                <a:gd name="connsiteX18" fmla="*/ 3426 w 10000"/>
                <a:gd name="connsiteY18" fmla="*/ 4177 h 10000"/>
                <a:gd name="connsiteX19" fmla="*/ 4108 w 10000"/>
                <a:gd name="connsiteY19" fmla="*/ 4462 h 10000"/>
                <a:gd name="connsiteX20" fmla="*/ 6188 w 10000"/>
                <a:gd name="connsiteY20" fmla="*/ 4328 h 10000"/>
                <a:gd name="connsiteX21" fmla="*/ 7151 w 10000"/>
                <a:gd name="connsiteY21" fmla="*/ 2770 h 10000"/>
                <a:gd name="connsiteX22" fmla="*/ 7963 w 10000"/>
                <a:gd name="connsiteY22" fmla="*/ 350 h 10000"/>
                <a:gd name="connsiteX23" fmla="*/ 9039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4 w 10000"/>
                <a:gd name="connsiteY27" fmla="*/ 8638 h 10000"/>
                <a:gd name="connsiteX0" fmla="*/ 9755 w 9971"/>
                <a:gd name="connsiteY0" fmla="*/ 8638 h 10000"/>
                <a:gd name="connsiteX1" fmla="*/ 8701 w 9971"/>
                <a:gd name="connsiteY1" fmla="*/ 9429 h 10000"/>
                <a:gd name="connsiteX2" fmla="*/ 6423 w 9971"/>
                <a:gd name="connsiteY2" fmla="*/ 9787 h 10000"/>
                <a:gd name="connsiteX3" fmla="*/ 4960 w 9971"/>
                <a:gd name="connsiteY3" fmla="*/ 9956 h 10000"/>
                <a:gd name="connsiteX4" fmla="*/ 2151 w 9971"/>
                <a:gd name="connsiteY4" fmla="*/ 9829 h 10000"/>
                <a:gd name="connsiteX5" fmla="*/ 1874 w 9971"/>
                <a:gd name="connsiteY5" fmla="*/ 9765 h 10000"/>
                <a:gd name="connsiteX6" fmla="*/ 1546 w 9971"/>
                <a:gd name="connsiteY6" fmla="*/ 9680 h 10000"/>
                <a:gd name="connsiteX7" fmla="*/ 1002 w 9971"/>
                <a:gd name="connsiteY7" fmla="*/ 9508 h 10000"/>
                <a:gd name="connsiteX8" fmla="*/ 99 w 9971"/>
                <a:gd name="connsiteY8" fmla="*/ 8113 h 10000"/>
                <a:gd name="connsiteX9" fmla="*/ 37 w 9971"/>
                <a:gd name="connsiteY9" fmla="*/ 2887 h 10000"/>
                <a:gd name="connsiteX10" fmla="*/ 626 w 9971"/>
                <a:gd name="connsiteY10" fmla="*/ 1734 h 10000"/>
                <a:gd name="connsiteX11" fmla="*/ 969 w 9971"/>
                <a:gd name="connsiteY11" fmla="*/ 1454 h 10000"/>
                <a:gd name="connsiteX12" fmla="*/ 1546 w 9971"/>
                <a:gd name="connsiteY12" fmla="*/ 1477 h 10000"/>
                <a:gd name="connsiteX13" fmla="*/ 2043 w 9971"/>
                <a:gd name="connsiteY13" fmla="*/ 2163 h 10000"/>
                <a:gd name="connsiteX14" fmla="*/ 2307 w 9971"/>
                <a:gd name="connsiteY14" fmla="*/ 2699 h 10000"/>
                <a:gd name="connsiteX15" fmla="*/ 2623 w 9971"/>
                <a:gd name="connsiteY15" fmla="*/ 3231 h 10000"/>
                <a:gd name="connsiteX16" fmla="*/ 2949 w 9971"/>
                <a:gd name="connsiteY16" fmla="*/ 3661 h 10000"/>
                <a:gd name="connsiteX17" fmla="*/ 3167 w 9971"/>
                <a:gd name="connsiteY17" fmla="*/ 3939 h 10000"/>
                <a:gd name="connsiteX18" fmla="*/ 3397 w 9971"/>
                <a:gd name="connsiteY18" fmla="*/ 4177 h 10000"/>
                <a:gd name="connsiteX19" fmla="*/ 4079 w 9971"/>
                <a:gd name="connsiteY19" fmla="*/ 4462 h 10000"/>
                <a:gd name="connsiteX20" fmla="*/ 6159 w 9971"/>
                <a:gd name="connsiteY20" fmla="*/ 4328 h 10000"/>
                <a:gd name="connsiteX21" fmla="*/ 7122 w 9971"/>
                <a:gd name="connsiteY21" fmla="*/ 2770 h 10000"/>
                <a:gd name="connsiteX22" fmla="*/ 7934 w 9971"/>
                <a:gd name="connsiteY22" fmla="*/ 350 h 10000"/>
                <a:gd name="connsiteX23" fmla="*/ 9010 w 9971"/>
                <a:gd name="connsiteY23" fmla="*/ 65 h 10000"/>
                <a:gd name="connsiteX24" fmla="*/ 9837 w 9971"/>
                <a:gd name="connsiteY24" fmla="*/ 1172 h 10000"/>
                <a:gd name="connsiteX25" fmla="*/ 9948 w 9971"/>
                <a:gd name="connsiteY25" fmla="*/ 3712 h 10000"/>
                <a:gd name="connsiteX26" fmla="*/ 9964 w 9971"/>
                <a:gd name="connsiteY26" fmla="*/ 7560 h 10000"/>
                <a:gd name="connsiteX27" fmla="*/ 9755 w 9971"/>
                <a:gd name="connsiteY27" fmla="*/ 8638 h 10000"/>
                <a:gd name="connsiteX0" fmla="*/ 9783 w 10000"/>
                <a:gd name="connsiteY0" fmla="*/ 8638 h 10000"/>
                <a:gd name="connsiteX1" fmla="*/ 8726 w 10000"/>
                <a:gd name="connsiteY1" fmla="*/ 9429 h 10000"/>
                <a:gd name="connsiteX2" fmla="*/ 6442 w 10000"/>
                <a:gd name="connsiteY2" fmla="*/ 9787 h 10000"/>
                <a:gd name="connsiteX3" fmla="*/ 4974 w 10000"/>
                <a:gd name="connsiteY3" fmla="*/ 9956 h 10000"/>
                <a:gd name="connsiteX4" fmla="*/ 2157 w 10000"/>
                <a:gd name="connsiteY4" fmla="*/ 9829 h 10000"/>
                <a:gd name="connsiteX5" fmla="*/ 1879 w 10000"/>
                <a:gd name="connsiteY5" fmla="*/ 9765 h 10000"/>
                <a:gd name="connsiteX6" fmla="*/ 1550 w 10000"/>
                <a:gd name="connsiteY6" fmla="*/ 9680 h 10000"/>
                <a:gd name="connsiteX7" fmla="*/ 1005 w 10000"/>
                <a:gd name="connsiteY7" fmla="*/ 9508 h 10000"/>
                <a:gd name="connsiteX8" fmla="*/ 99 w 10000"/>
                <a:gd name="connsiteY8" fmla="*/ 8113 h 10000"/>
                <a:gd name="connsiteX9" fmla="*/ 37 w 10000"/>
                <a:gd name="connsiteY9" fmla="*/ 2887 h 10000"/>
                <a:gd name="connsiteX10" fmla="*/ 628 w 10000"/>
                <a:gd name="connsiteY10" fmla="*/ 1734 h 10000"/>
                <a:gd name="connsiteX11" fmla="*/ 972 w 10000"/>
                <a:gd name="connsiteY11" fmla="*/ 1454 h 10000"/>
                <a:gd name="connsiteX12" fmla="*/ 1550 w 10000"/>
                <a:gd name="connsiteY12" fmla="*/ 1477 h 10000"/>
                <a:gd name="connsiteX13" fmla="*/ 2049 w 10000"/>
                <a:gd name="connsiteY13" fmla="*/ 2163 h 10000"/>
                <a:gd name="connsiteX14" fmla="*/ 2314 w 10000"/>
                <a:gd name="connsiteY14" fmla="*/ 2699 h 10000"/>
                <a:gd name="connsiteX15" fmla="*/ 2631 w 10000"/>
                <a:gd name="connsiteY15" fmla="*/ 3231 h 10000"/>
                <a:gd name="connsiteX16" fmla="*/ 2958 w 10000"/>
                <a:gd name="connsiteY16" fmla="*/ 3661 h 10000"/>
                <a:gd name="connsiteX17" fmla="*/ 3176 w 10000"/>
                <a:gd name="connsiteY17" fmla="*/ 3939 h 10000"/>
                <a:gd name="connsiteX18" fmla="*/ 3407 w 10000"/>
                <a:gd name="connsiteY18" fmla="*/ 4177 h 10000"/>
                <a:gd name="connsiteX19" fmla="*/ 4091 w 10000"/>
                <a:gd name="connsiteY19" fmla="*/ 4462 h 10000"/>
                <a:gd name="connsiteX20" fmla="*/ 6177 w 10000"/>
                <a:gd name="connsiteY20" fmla="*/ 4328 h 10000"/>
                <a:gd name="connsiteX21" fmla="*/ 7143 w 10000"/>
                <a:gd name="connsiteY21" fmla="*/ 2770 h 10000"/>
                <a:gd name="connsiteX22" fmla="*/ 7957 w 10000"/>
                <a:gd name="connsiteY22" fmla="*/ 350 h 10000"/>
                <a:gd name="connsiteX23" fmla="*/ 9036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3 w 10000"/>
                <a:gd name="connsiteY27" fmla="*/ 8638 h 10000"/>
                <a:gd name="connsiteX0" fmla="*/ 9783 w 10000"/>
                <a:gd name="connsiteY0" fmla="*/ 8638 h 10000"/>
                <a:gd name="connsiteX1" fmla="*/ 8726 w 10000"/>
                <a:gd name="connsiteY1" fmla="*/ 9429 h 10000"/>
                <a:gd name="connsiteX2" fmla="*/ 6442 w 10000"/>
                <a:gd name="connsiteY2" fmla="*/ 9787 h 10000"/>
                <a:gd name="connsiteX3" fmla="*/ 4974 w 10000"/>
                <a:gd name="connsiteY3" fmla="*/ 9956 h 10000"/>
                <a:gd name="connsiteX4" fmla="*/ 2157 w 10000"/>
                <a:gd name="connsiteY4" fmla="*/ 9829 h 10000"/>
                <a:gd name="connsiteX5" fmla="*/ 1879 w 10000"/>
                <a:gd name="connsiteY5" fmla="*/ 9765 h 10000"/>
                <a:gd name="connsiteX6" fmla="*/ 1550 w 10000"/>
                <a:gd name="connsiteY6" fmla="*/ 9680 h 10000"/>
                <a:gd name="connsiteX7" fmla="*/ 1005 w 10000"/>
                <a:gd name="connsiteY7" fmla="*/ 9508 h 10000"/>
                <a:gd name="connsiteX8" fmla="*/ 99 w 10000"/>
                <a:gd name="connsiteY8" fmla="*/ 8113 h 10000"/>
                <a:gd name="connsiteX9" fmla="*/ 37 w 10000"/>
                <a:gd name="connsiteY9" fmla="*/ 2887 h 10000"/>
                <a:gd name="connsiteX10" fmla="*/ 628 w 10000"/>
                <a:gd name="connsiteY10" fmla="*/ 1734 h 10000"/>
                <a:gd name="connsiteX11" fmla="*/ 972 w 10000"/>
                <a:gd name="connsiteY11" fmla="*/ 1454 h 10000"/>
                <a:gd name="connsiteX12" fmla="*/ 1550 w 10000"/>
                <a:gd name="connsiteY12" fmla="*/ 1477 h 10000"/>
                <a:gd name="connsiteX13" fmla="*/ 2049 w 10000"/>
                <a:gd name="connsiteY13" fmla="*/ 2163 h 10000"/>
                <a:gd name="connsiteX14" fmla="*/ 2314 w 10000"/>
                <a:gd name="connsiteY14" fmla="*/ 2699 h 10000"/>
                <a:gd name="connsiteX15" fmla="*/ 2631 w 10000"/>
                <a:gd name="connsiteY15" fmla="*/ 3231 h 10000"/>
                <a:gd name="connsiteX16" fmla="*/ 2958 w 10000"/>
                <a:gd name="connsiteY16" fmla="*/ 3661 h 10000"/>
                <a:gd name="connsiteX17" fmla="*/ 3176 w 10000"/>
                <a:gd name="connsiteY17" fmla="*/ 3939 h 10000"/>
                <a:gd name="connsiteX18" fmla="*/ 3407 w 10000"/>
                <a:gd name="connsiteY18" fmla="*/ 4177 h 10000"/>
                <a:gd name="connsiteX19" fmla="*/ 4091 w 10000"/>
                <a:gd name="connsiteY19" fmla="*/ 4462 h 10000"/>
                <a:gd name="connsiteX20" fmla="*/ 6177 w 10000"/>
                <a:gd name="connsiteY20" fmla="*/ 4328 h 10000"/>
                <a:gd name="connsiteX21" fmla="*/ 7143 w 10000"/>
                <a:gd name="connsiteY21" fmla="*/ 2770 h 10000"/>
                <a:gd name="connsiteX22" fmla="*/ 7957 w 10000"/>
                <a:gd name="connsiteY22" fmla="*/ 350 h 10000"/>
                <a:gd name="connsiteX23" fmla="*/ 9036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3 w 10000"/>
                <a:gd name="connsiteY27" fmla="*/ 8638 h 10000"/>
                <a:gd name="connsiteX0" fmla="*/ 9783 w 10000"/>
                <a:gd name="connsiteY0" fmla="*/ 8638 h 10000"/>
                <a:gd name="connsiteX1" fmla="*/ 8726 w 10000"/>
                <a:gd name="connsiteY1" fmla="*/ 9429 h 10000"/>
                <a:gd name="connsiteX2" fmla="*/ 6442 w 10000"/>
                <a:gd name="connsiteY2" fmla="*/ 9787 h 10000"/>
                <a:gd name="connsiteX3" fmla="*/ 4974 w 10000"/>
                <a:gd name="connsiteY3" fmla="*/ 9956 h 10000"/>
                <a:gd name="connsiteX4" fmla="*/ 2157 w 10000"/>
                <a:gd name="connsiteY4" fmla="*/ 9829 h 10000"/>
                <a:gd name="connsiteX5" fmla="*/ 1879 w 10000"/>
                <a:gd name="connsiteY5" fmla="*/ 9765 h 10000"/>
                <a:gd name="connsiteX6" fmla="*/ 1550 w 10000"/>
                <a:gd name="connsiteY6" fmla="*/ 9680 h 10000"/>
                <a:gd name="connsiteX7" fmla="*/ 1005 w 10000"/>
                <a:gd name="connsiteY7" fmla="*/ 9508 h 10000"/>
                <a:gd name="connsiteX8" fmla="*/ 99 w 10000"/>
                <a:gd name="connsiteY8" fmla="*/ 8113 h 10000"/>
                <a:gd name="connsiteX9" fmla="*/ 37 w 10000"/>
                <a:gd name="connsiteY9" fmla="*/ 2887 h 10000"/>
                <a:gd name="connsiteX10" fmla="*/ 628 w 10000"/>
                <a:gd name="connsiteY10" fmla="*/ 1734 h 10000"/>
                <a:gd name="connsiteX11" fmla="*/ 972 w 10000"/>
                <a:gd name="connsiteY11" fmla="*/ 1454 h 10000"/>
                <a:gd name="connsiteX12" fmla="*/ 1550 w 10000"/>
                <a:gd name="connsiteY12" fmla="*/ 1477 h 10000"/>
                <a:gd name="connsiteX13" fmla="*/ 2049 w 10000"/>
                <a:gd name="connsiteY13" fmla="*/ 2163 h 10000"/>
                <a:gd name="connsiteX14" fmla="*/ 2314 w 10000"/>
                <a:gd name="connsiteY14" fmla="*/ 2699 h 10000"/>
                <a:gd name="connsiteX15" fmla="*/ 2631 w 10000"/>
                <a:gd name="connsiteY15" fmla="*/ 3231 h 10000"/>
                <a:gd name="connsiteX16" fmla="*/ 2958 w 10000"/>
                <a:gd name="connsiteY16" fmla="*/ 3661 h 10000"/>
                <a:gd name="connsiteX17" fmla="*/ 3176 w 10000"/>
                <a:gd name="connsiteY17" fmla="*/ 3939 h 10000"/>
                <a:gd name="connsiteX18" fmla="*/ 3407 w 10000"/>
                <a:gd name="connsiteY18" fmla="*/ 4177 h 10000"/>
                <a:gd name="connsiteX19" fmla="*/ 4091 w 10000"/>
                <a:gd name="connsiteY19" fmla="*/ 4462 h 10000"/>
                <a:gd name="connsiteX20" fmla="*/ 6177 w 10000"/>
                <a:gd name="connsiteY20" fmla="*/ 4328 h 10000"/>
                <a:gd name="connsiteX21" fmla="*/ 7143 w 10000"/>
                <a:gd name="connsiteY21" fmla="*/ 2770 h 10000"/>
                <a:gd name="connsiteX22" fmla="*/ 7957 w 10000"/>
                <a:gd name="connsiteY22" fmla="*/ 350 h 10000"/>
                <a:gd name="connsiteX23" fmla="*/ 9036 w 10000"/>
                <a:gd name="connsiteY23" fmla="*/ 65 h 10000"/>
                <a:gd name="connsiteX24" fmla="*/ 9866 w 10000"/>
                <a:gd name="connsiteY24" fmla="*/ 1172 h 10000"/>
                <a:gd name="connsiteX25" fmla="*/ 9977 w 10000"/>
                <a:gd name="connsiteY25" fmla="*/ 3712 h 10000"/>
                <a:gd name="connsiteX26" fmla="*/ 9993 w 10000"/>
                <a:gd name="connsiteY26" fmla="*/ 7560 h 10000"/>
                <a:gd name="connsiteX27" fmla="*/ 9783 w 10000"/>
                <a:gd name="connsiteY27" fmla="*/ 8638 h 10000"/>
                <a:gd name="connsiteX0" fmla="*/ 9783 w 10000"/>
                <a:gd name="connsiteY0" fmla="*/ 8638 h 9956"/>
                <a:gd name="connsiteX1" fmla="*/ 8726 w 10000"/>
                <a:gd name="connsiteY1" fmla="*/ 9429 h 9956"/>
                <a:gd name="connsiteX2" fmla="*/ 6442 w 10000"/>
                <a:gd name="connsiteY2" fmla="*/ 9787 h 9956"/>
                <a:gd name="connsiteX3" fmla="*/ 4974 w 10000"/>
                <a:gd name="connsiteY3" fmla="*/ 9956 h 9956"/>
                <a:gd name="connsiteX4" fmla="*/ 1879 w 10000"/>
                <a:gd name="connsiteY4" fmla="*/ 9765 h 9956"/>
                <a:gd name="connsiteX5" fmla="*/ 1550 w 10000"/>
                <a:gd name="connsiteY5" fmla="*/ 9680 h 9956"/>
                <a:gd name="connsiteX6" fmla="*/ 1005 w 10000"/>
                <a:gd name="connsiteY6" fmla="*/ 9508 h 9956"/>
                <a:gd name="connsiteX7" fmla="*/ 99 w 10000"/>
                <a:gd name="connsiteY7" fmla="*/ 8113 h 9956"/>
                <a:gd name="connsiteX8" fmla="*/ 37 w 10000"/>
                <a:gd name="connsiteY8" fmla="*/ 2887 h 9956"/>
                <a:gd name="connsiteX9" fmla="*/ 628 w 10000"/>
                <a:gd name="connsiteY9" fmla="*/ 1734 h 9956"/>
                <a:gd name="connsiteX10" fmla="*/ 972 w 10000"/>
                <a:gd name="connsiteY10" fmla="*/ 1454 h 9956"/>
                <a:gd name="connsiteX11" fmla="*/ 1550 w 10000"/>
                <a:gd name="connsiteY11" fmla="*/ 1477 h 9956"/>
                <a:gd name="connsiteX12" fmla="*/ 2049 w 10000"/>
                <a:gd name="connsiteY12" fmla="*/ 2163 h 9956"/>
                <a:gd name="connsiteX13" fmla="*/ 2314 w 10000"/>
                <a:gd name="connsiteY13" fmla="*/ 2699 h 9956"/>
                <a:gd name="connsiteX14" fmla="*/ 2631 w 10000"/>
                <a:gd name="connsiteY14" fmla="*/ 3231 h 9956"/>
                <a:gd name="connsiteX15" fmla="*/ 2958 w 10000"/>
                <a:gd name="connsiteY15" fmla="*/ 3661 h 9956"/>
                <a:gd name="connsiteX16" fmla="*/ 3176 w 10000"/>
                <a:gd name="connsiteY16" fmla="*/ 3939 h 9956"/>
                <a:gd name="connsiteX17" fmla="*/ 3407 w 10000"/>
                <a:gd name="connsiteY17" fmla="*/ 4177 h 9956"/>
                <a:gd name="connsiteX18" fmla="*/ 4091 w 10000"/>
                <a:gd name="connsiteY18" fmla="*/ 4462 h 9956"/>
                <a:gd name="connsiteX19" fmla="*/ 6177 w 10000"/>
                <a:gd name="connsiteY19" fmla="*/ 4328 h 9956"/>
                <a:gd name="connsiteX20" fmla="*/ 7143 w 10000"/>
                <a:gd name="connsiteY20" fmla="*/ 2770 h 9956"/>
                <a:gd name="connsiteX21" fmla="*/ 7957 w 10000"/>
                <a:gd name="connsiteY21" fmla="*/ 350 h 9956"/>
                <a:gd name="connsiteX22" fmla="*/ 9036 w 10000"/>
                <a:gd name="connsiteY22" fmla="*/ 65 h 9956"/>
                <a:gd name="connsiteX23" fmla="*/ 9866 w 10000"/>
                <a:gd name="connsiteY23" fmla="*/ 1172 h 9956"/>
                <a:gd name="connsiteX24" fmla="*/ 9977 w 10000"/>
                <a:gd name="connsiteY24" fmla="*/ 3712 h 9956"/>
                <a:gd name="connsiteX25" fmla="*/ 9993 w 10000"/>
                <a:gd name="connsiteY25" fmla="*/ 7560 h 9956"/>
                <a:gd name="connsiteX26" fmla="*/ 9783 w 10000"/>
                <a:gd name="connsiteY26" fmla="*/ 8638 h 9956"/>
                <a:gd name="connsiteX0" fmla="*/ 9783 w 10000"/>
                <a:gd name="connsiteY0" fmla="*/ 8676 h 10000"/>
                <a:gd name="connsiteX1" fmla="*/ 8726 w 10000"/>
                <a:gd name="connsiteY1" fmla="*/ 9471 h 10000"/>
                <a:gd name="connsiteX2" fmla="*/ 6442 w 10000"/>
                <a:gd name="connsiteY2" fmla="*/ 9830 h 10000"/>
                <a:gd name="connsiteX3" fmla="*/ 4974 w 10000"/>
                <a:gd name="connsiteY3" fmla="*/ 10000 h 10000"/>
                <a:gd name="connsiteX4" fmla="*/ 1879 w 10000"/>
                <a:gd name="connsiteY4" fmla="*/ 9808 h 10000"/>
                <a:gd name="connsiteX5" fmla="*/ 1005 w 10000"/>
                <a:gd name="connsiteY5" fmla="*/ 9550 h 10000"/>
                <a:gd name="connsiteX6" fmla="*/ 99 w 10000"/>
                <a:gd name="connsiteY6" fmla="*/ 8149 h 10000"/>
                <a:gd name="connsiteX7" fmla="*/ 37 w 10000"/>
                <a:gd name="connsiteY7" fmla="*/ 2900 h 10000"/>
                <a:gd name="connsiteX8" fmla="*/ 628 w 10000"/>
                <a:gd name="connsiteY8" fmla="*/ 1742 h 10000"/>
                <a:gd name="connsiteX9" fmla="*/ 972 w 10000"/>
                <a:gd name="connsiteY9" fmla="*/ 1460 h 10000"/>
                <a:gd name="connsiteX10" fmla="*/ 1550 w 10000"/>
                <a:gd name="connsiteY10" fmla="*/ 1484 h 10000"/>
                <a:gd name="connsiteX11" fmla="*/ 2049 w 10000"/>
                <a:gd name="connsiteY11" fmla="*/ 2173 h 10000"/>
                <a:gd name="connsiteX12" fmla="*/ 2314 w 10000"/>
                <a:gd name="connsiteY12" fmla="*/ 2711 h 10000"/>
                <a:gd name="connsiteX13" fmla="*/ 2631 w 10000"/>
                <a:gd name="connsiteY13" fmla="*/ 3245 h 10000"/>
                <a:gd name="connsiteX14" fmla="*/ 2958 w 10000"/>
                <a:gd name="connsiteY14" fmla="*/ 3677 h 10000"/>
                <a:gd name="connsiteX15" fmla="*/ 3176 w 10000"/>
                <a:gd name="connsiteY15" fmla="*/ 3956 h 10000"/>
                <a:gd name="connsiteX16" fmla="*/ 3407 w 10000"/>
                <a:gd name="connsiteY16" fmla="*/ 4195 h 10000"/>
                <a:gd name="connsiteX17" fmla="*/ 4091 w 10000"/>
                <a:gd name="connsiteY17" fmla="*/ 4482 h 10000"/>
                <a:gd name="connsiteX18" fmla="*/ 6177 w 10000"/>
                <a:gd name="connsiteY18" fmla="*/ 4347 h 10000"/>
                <a:gd name="connsiteX19" fmla="*/ 7143 w 10000"/>
                <a:gd name="connsiteY19" fmla="*/ 2782 h 10000"/>
                <a:gd name="connsiteX20" fmla="*/ 7957 w 10000"/>
                <a:gd name="connsiteY20" fmla="*/ 352 h 10000"/>
                <a:gd name="connsiteX21" fmla="*/ 9036 w 10000"/>
                <a:gd name="connsiteY21" fmla="*/ 65 h 10000"/>
                <a:gd name="connsiteX22" fmla="*/ 9866 w 10000"/>
                <a:gd name="connsiteY22" fmla="*/ 1177 h 10000"/>
                <a:gd name="connsiteX23" fmla="*/ 9977 w 10000"/>
                <a:gd name="connsiteY23" fmla="*/ 3728 h 10000"/>
                <a:gd name="connsiteX24" fmla="*/ 9993 w 10000"/>
                <a:gd name="connsiteY24" fmla="*/ 7593 h 10000"/>
                <a:gd name="connsiteX25" fmla="*/ 9783 w 10000"/>
                <a:gd name="connsiteY25" fmla="*/ 8676 h 10000"/>
                <a:gd name="connsiteX0" fmla="*/ 9783 w 10000"/>
                <a:gd name="connsiteY0" fmla="*/ 8676 h 10000"/>
                <a:gd name="connsiteX1" fmla="*/ 8726 w 10000"/>
                <a:gd name="connsiteY1" fmla="*/ 9471 h 10000"/>
                <a:gd name="connsiteX2" fmla="*/ 6442 w 10000"/>
                <a:gd name="connsiteY2" fmla="*/ 9830 h 10000"/>
                <a:gd name="connsiteX3" fmla="*/ 4974 w 10000"/>
                <a:gd name="connsiteY3" fmla="*/ 10000 h 10000"/>
                <a:gd name="connsiteX4" fmla="*/ 1879 w 10000"/>
                <a:gd name="connsiteY4" fmla="*/ 9808 h 10000"/>
                <a:gd name="connsiteX5" fmla="*/ 870 w 10000"/>
                <a:gd name="connsiteY5" fmla="*/ 9532 h 10000"/>
                <a:gd name="connsiteX6" fmla="*/ 99 w 10000"/>
                <a:gd name="connsiteY6" fmla="*/ 8149 h 10000"/>
                <a:gd name="connsiteX7" fmla="*/ 37 w 10000"/>
                <a:gd name="connsiteY7" fmla="*/ 2900 h 10000"/>
                <a:gd name="connsiteX8" fmla="*/ 628 w 10000"/>
                <a:gd name="connsiteY8" fmla="*/ 1742 h 10000"/>
                <a:gd name="connsiteX9" fmla="*/ 972 w 10000"/>
                <a:gd name="connsiteY9" fmla="*/ 1460 h 10000"/>
                <a:gd name="connsiteX10" fmla="*/ 1550 w 10000"/>
                <a:gd name="connsiteY10" fmla="*/ 1484 h 10000"/>
                <a:gd name="connsiteX11" fmla="*/ 2049 w 10000"/>
                <a:gd name="connsiteY11" fmla="*/ 2173 h 10000"/>
                <a:gd name="connsiteX12" fmla="*/ 2314 w 10000"/>
                <a:gd name="connsiteY12" fmla="*/ 2711 h 10000"/>
                <a:gd name="connsiteX13" fmla="*/ 2631 w 10000"/>
                <a:gd name="connsiteY13" fmla="*/ 3245 h 10000"/>
                <a:gd name="connsiteX14" fmla="*/ 2958 w 10000"/>
                <a:gd name="connsiteY14" fmla="*/ 3677 h 10000"/>
                <a:gd name="connsiteX15" fmla="*/ 3176 w 10000"/>
                <a:gd name="connsiteY15" fmla="*/ 3956 h 10000"/>
                <a:gd name="connsiteX16" fmla="*/ 3407 w 10000"/>
                <a:gd name="connsiteY16" fmla="*/ 4195 h 10000"/>
                <a:gd name="connsiteX17" fmla="*/ 4091 w 10000"/>
                <a:gd name="connsiteY17" fmla="*/ 4482 h 10000"/>
                <a:gd name="connsiteX18" fmla="*/ 6177 w 10000"/>
                <a:gd name="connsiteY18" fmla="*/ 4347 h 10000"/>
                <a:gd name="connsiteX19" fmla="*/ 7143 w 10000"/>
                <a:gd name="connsiteY19" fmla="*/ 2782 h 10000"/>
                <a:gd name="connsiteX20" fmla="*/ 7957 w 10000"/>
                <a:gd name="connsiteY20" fmla="*/ 352 h 10000"/>
                <a:gd name="connsiteX21" fmla="*/ 9036 w 10000"/>
                <a:gd name="connsiteY21" fmla="*/ 65 h 10000"/>
                <a:gd name="connsiteX22" fmla="*/ 9866 w 10000"/>
                <a:gd name="connsiteY22" fmla="*/ 1177 h 10000"/>
                <a:gd name="connsiteX23" fmla="*/ 9977 w 10000"/>
                <a:gd name="connsiteY23" fmla="*/ 3728 h 10000"/>
                <a:gd name="connsiteX24" fmla="*/ 9993 w 10000"/>
                <a:gd name="connsiteY24" fmla="*/ 7593 h 10000"/>
                <a:gd name="connsiteX25" fmla="*/ 9783 w 10000"/>
                <a:gd name="connsiteY25" fmla="*/ 8676 h 10000"/>
                <a:gd name="connsiteX0" fmla="*/ 9783 w 10000"/>
                <a:gd name="connsiteY0" fmla="*/ 8676 h 10000"/>
                <a:gd name="connsiteX1" fmla="*/ 8726 w 10000"/>
                <a:gd name="connsiteY1" fmla="*/ 9471 h 10000"/>
                <a:gd name="connsiteX2" fmla="*/ 6442 w 10000"/>
                <a:gd name="connsiteY2" fmla="*/ 9830 h 10000"/>
                <a:gd name="connsiteX3" fmla="*/ 4974 w 10000"/>
                <a:gd name="connsiteY3" fmla="*/ 10000 h 10000"/>
                <a:gd name="connsiteX4" fmla="*/ 1879 w 10000"/>
                <a:gd name="connsiteY4" fmla="*/ 9808 h 10000"/>
                <a:gd name="connsiteX5" fmla="*/ 870 w 10000"/>
                <a:gd name="connsiteY5" fmla="*/ 9532 h 10000"/>
                <a:gd name="connsiteX6" fmla="*/ 99 w 10000"/>
                <a:gd name="connsiteY6" fmla="*/ 8149 h 10000"/>
                <a:gd name="connsiteX7" fmla="*/ 37 w 10000"/>
                <a:gd name="connsiteY7" fmla="*/ 2900 h 10000"/>
                <a:gd name="connsiteX8" fmla="*/ 628 w 10000"/>
                <a:gd name="connsiteY8" fmla="*/ 1742 h 10000"/>
                <a:gd name="connsiteX9" fmla="*/ 972 w 10000"/>
                <a:gd name="connsiteY9" fmla="*/ 1460 h 10000"/>
                <a:gd name="connsiteX10" fmla="*/ 1550 w 10000"/>
                <a:gd name="connsiteY10" fmla="*/ 1484 h 10000"/>
                <a:gd name="connsiteX11" fmla="*/ 2049 w 10000"/>
                <a:gd name="connsiteY11" fmla="*/ 2173 h 10000"/>
                <a:gd name="connsiteX12" fmla="*/ 2314 w 10000"/>
                <a:gd name="connsiteY12" fmla="*/ 2711 h 10000"/>
                <a:gd name="connsiteX13" fmla="*/ 2631 w 10000"/>
                <a:gd name="connsiteY13" fmla="*/ 3245 h 10000"/>
                <a:gd name="connsiteX14" fmla="*/ 2958 w 10000"/>
                <a:gd name="connsiteY14" fmla="*/ 3677 h 10000"/>
                <a:gd name="connsiteX15" fmla="*/ 3176 w 10000"/>
                <a:gd name="connsiteY15" fmla="*/ 3956 h 10000"/>
                <a:gd name="connsiteX16" fmla="*/ 3407 w 10000"/>
                <a:gd name="connsiteY16" fmla="*/ 4195 h 10000"/>
                <a:gd name="connsiteX17" fmla="*/ 4091 w 10000"/>
                <a:gd name="connsiteY17" fmla="*/ 4482 h 10000"/>
                <a:gd name="connsiteX18" fmla="*/ 6177 w 10000"/>
                <a:gd name="connsiteY18" fmla="*/ 4347 h 10000"/>
                <a:gd name="connsiteX19" fmla="*/ 7143 w 10000"/>
                <a:gd name="connsiteY19" fmla="*/ 2782 h 10000"/>
                <a:gd name="connsiteX20" fmla="*/ 7957 w 10000"/>
                <a:gd name="connsiteY20" fmla="*/ 352 h 10000"/>
                <a:gd name="connsiteX21" fmla="*/ 9036 w 10000"/>
                <a:gd name="connsiteY21" fmla="*/ 65 h 10000"/>
                <a:gd name="connsiteX22" fmla="*/ 9866 w 10000"/>
                <a:gd name="connsiteY22" fmla="*/ 1177 h 10000"/>
                <a:gd name="connsiteX23" fmla="*/ 9977 w 10000"/>
                <a:gd name="connsiteY23" fmla="*/ 3728 h 10000"/>
                <a:gd name="connsiteX24" fmla="*/ 9993 w 10000"/>
                <a:gd name="connsiteY24" fmla="*/ 7593 h 10000"/>
                <a:gd name="connsiteX25" fmla="*/ 9783 w 10000"/>
                <a:gd name="connsiteY25" fmla="*/ 8676 h 10000"/>
                <a:gd name="connsiteX0" fmla="*/ 9783 w 10000"/>
                <a:gd name="connsiteY0" fmla="*/ 8676 h 9844"/>
                <a:gd name="connsiteX1" fmla="*/ 8726 w 10000"/>
                <a:gd name="connsiteY1" fmla="*/ 9471 h 9844"/>
                <a:gd name="connsiteX2" fmla="*/ 6442 w 10000"/>
                <a:gd name="connsiteY2" fmla="*/ 9830 h 9844"/>
                <a:gd name="connsiteX3" fmla="*/ 4932 w 10000"/>
                <a:gd name="connsiteY3" fmla="*/ 9597 h 9844"/>
                <a:gd name="connsiteX4" fmla="*/ 1879 w 10000"/>
                <a:gd name="connsiteY4" fmla="*/ 9808 h 9844"/>
                <a:gd name="connsiteX5" fmla="*/ 870 w 10000"/>
                <a:gd name="connsiteY5" fmla="*/ 9532 h 9844"/>
                <a:gd name="connsiteX6" fmla="*/ 99 w 10000"/>
                <a:gd name="connsiteY6" fmla="*/ 8149 h 9844"/>
                <a:gd name="connsiteX7" fmla="*/ 37 w 10000"/>
                <a:gd name="connsiteY7" fmla="*/ 2900 h 9844"/>
                <a:gd name="connsiteX8" fmla="*/ 628 w 10000"/>
                <a:gd name="connsiteY8" fmla="*/ 1742 h 9844"/>
                <a:gd name="connsiteX9" fmla="*/ 972 w 10000"/>
                <a:gd name="connsiteY9" fmla="*/ 1460 h 9844"/>
                <a:gd name="connsiteX10" fmla="*/ 1550 w 10000"/>
                <a:gd name="connsiteY10" fmla="*/ 1484 h 9844"/>
                <a:gd name="connsiteX11" fmla="*/ 2049 w 10000"/>
                <a:gd name="connsiteY11" fmla="*/ 2173 h 9844"/>
                <a:gd name="connsiteX12" fmla="*/ 2314 w 10000"/>
                <a:gd name="connsiteY12" fmla="*/ 2711 h 9844"/>
                <a:gd name="connsiteX13" fmla="*/ 2631 w 10000"/>
                <a:gd name="connsiteY13" fmla="*/ 3245 h 9844"/>
                <a:gd name="connsiteX14" fmla="*/ 2958 w 10000"/>
                <a:gd name="connsiteY14" fmla="*/ 3677 h 9844"/>
                <a:gd name="connsiteX15" fmla="*/ 3176 w 10000"/>
                <a:gd name="connsiteY15" fmla="*/ 3956 h 9844"/>
                <a:gd name="connsiteX16" fmla="*/ 3407 w 10000"/>
                <a:gd name="connsiteY16" fmla="*/ 4195 h 9844"/>
                <a:gd name="connsiteX17" fmla="*/ 4091 w 10000"/>
                <a:gd name="connsiteY17" fmla="*/ 4482 h 9844"/>
                <a:gd name="connsiteX18" fmla="*/ 6177 w 10000"/>
                <a:gd name="connsiteY18" fmla="*/ 4347 h 9844"/>
                <a:gd name="connsiteX19" fmla="*/ 7143 w 10000"/>
                <a:gd name="connsiteY19" fmla="*/ 2782 h 9844"/>
                <a:gd name="connsiteX20" fmla="*/ 7957 w 10000"/>
                <a:gd name="connsiteY20" fmla="*/ 352 h 9844"/>
                <a:gd name="connsiteX21" fmla="*/ 9036 w 10000"/>
                <a:gd name="connsiteY21" fmla="*/ 65 h 9844"/>
                <a:gd name="connsiteX22" fmla="*/ 9866 w 10000"/>
                <a:gd name="connsiteY22" fmla="*/ 1177 h 9844"/>
                <a:gd name="connsiteX23" fmla="*/ 9977 w 10000"/>
                <a:gd name="connsiteY23" fmla="*/ 3728 h 9844"/>
                <a:gd name="connsiteX24" fmla="*/ 9993 w 10000"/>
                <a:gd name="connsiteY24" fmla="*/ 7593 h 9844"/>
                <a:gd name="connsiteX25" fmla="*/ 9783 w 10000"/>
                <a:gd name="connsiteY25" fmla="*/ 8676 h 9844"/>
                <a:gd name="connsiteX0" fmla="*/ 9783 w 10000"/>
                <a:gd name="connsiteY0" fmla="*/ 8813 h 9963"/>
                <a:gd name="connsiteX1" fmla="*/ 8726 w 10000"/>
                <a:gd name="connsiteY1" fmla="*/ 9621 h 9963"/>
                <a:gd name="connsiteX2" fmla="*/ 6609 w 10000"/>
                <a:gd name="connsiteY2" fmla="*/ 9837 h 9963"/>
                <a:gd name="connsiteX3" fmla="*/ 4932 w 10000"/>
                <a:gd name="connsiteY3" fmla="*/ 9749 h 9963"/>
                <a:gd name="connsiteX4" fmla="*/ 1879 w 10000"/>
                <a:gd name="connsiteY4" fmla="*/ 9963 h 9963"/>
                <a:gd name="connsiteX5" fmla="*/ 870 w 10000"/>
                <a:gd name="connsiteY5" fmla="*/ 9683 h 9963"/>
                <a:gd name="connsiteX6" fmla="*/ 99 w 10000"/>
                <a:gd name="connsiteY6" fmla="*/ 8278 h 9963"/>
                <a:gd name="connsiteX7" fmla="*/ 37 w 10000"/>
                <a:gd name="connsiteY7" fmla="*/ 2946 h 9963"/>
                <a:gd name="connsiteX8" fmla="*/ 628 w 10000"/>
                <a:gd name="connsiteY8" fmla="*/ 1770 h 9963"/>
                <a:gd name="connsiteX9" fmla="*/ 972 w 10000"/>
                <a:gd name="connsiteY9" fmla="*/ 1483 h 9963"/>
                <a:gd name="connsiteX10" fmla="*/ 1550 w 10000"/>
                <a:gd name="connsiteY10" fmla="*/ 1508 h 9963"/>
                <a:gd name="connsiteX11" fmla="*/ 2049 w 10000"/>
                <a:gd name="connsiteY11" fmla="*/ 2207 h 9963"/>
                <a:gd name="connsiteX12" fmla="*/ 2314 w 10000"/>
                <a:gd name="connsiteY12" fmla="*/ 2754 h 9963"/>
                <a:gd name="connsiteX13" fmla="*/ 2631 w 10000"/>
                <a:gd name="connsiteY13" fmla="*/ 3296 h 9963"/>
                <a:gd name="connsiteX14" fmla="*/ 2958 w 10000"/>
                <a:gd name="connsiteY14" fmla="*/ 3735 h 9963"/>
                <a:gd name="connsiteX15" fmla="*/ 3176 w 10000"/>
                <a:gd name="connsiteY15" fmla="*/ 4019 h 9963"/>
                <a:gd name="connsiteX16" fmla="*/ 3407 w 10000"/>
                <a:gd name="connsiteY16" fmla="*/ 4261 h 9963"/>
                <a:gd name="connsiteX17" fmla="*/ 4091 w 10000"/>
                <a:gd name="connsiteY17" fmla="*/ 4553 h 9963"/>
                <a:gd name="connsiteX18" fmla="*/ 6177 w 10000"/>
                <a:gd name="connsiteY18" fmla="*/ 4416 h 9963"/>
                <a:gd name="connsiteX19" fmla="*/ 7143 w 10000"/>
                <a:gd name="connsiteY19" fmla="*/ 2826 h 9963"/>
                <a:gd name="connsiteX20" fmla="*/ 7957 w 10000"/>
                <a:gd name="connsiteY20" fmla="*/ 358 h 9963"/>
                <a:gd name="connsiteX21" fmla="*/ 9036 w 10000"/>
                <a:gd name="connsiteY21" fmla="*/ 66 h 9963"/>
                <a:gd name="connsiteX22" fmla="*/ 9866 w 10000"/>
                <a:gd name="connsiteY22" fmla="*/ 1196 h 9963"/>
                <a:gd name="connsiteX23" fmla="*/ 9977 w 10000"/>
                <a:gd name="connsiteY23" fmla="*/ 3787 h 9963"/>
                <a:gd name="connsiteX24" fmla="*/ 9993 w 10000"/>
                <a:gd name="connsiteY24" fmla="*/ 7713 h 9963"/>
                <a:gd name="connsiteX25" fmla="*/ 9783 w 10000"/>
                <a:gd name="connsiteY25" fmla="*/ 8813 h 9963"/>
                <a:gd name="connsiteX0" fmla="*/ 9783 w 10000"/>
                <a:gd name="connsiteY0" fmla="*/ 8846 h 10000"/>
                <a:gd name="connsiteX1" fmla="*/ 8726 w 10000"/>
                <a:gd name="connsiteY1" fmla="*/ 9657 h 10000"/>
                <a:gd name="connsiteX2" fmla="*/ 6609 w 10000"/>
                <a:gd name="connsiteY2" fmla="*/ 9874 h 10000"/>
                <a:gd name="connsiteX3" fmla="*/ 4932 w 10000"/>
                <a:gd name="connsiteY3" fmla="*/ 9785 h 10000"/>
                <a:gd name="connsiteX4" fmla="*/ 1879 w 10000"/>
                <a:gd name="connsiteY4" fmla="*/ 10000 h 10000"/>
                <a:gd name="connsiteX5" fmla="*/ 870 w 10000"/>
                <a:gd name="connsiteY5" fmla="*/ 9719 h 10000"/>
                <a:gd name="connsiteX6" fmla="*/ 99 w 10000"/>
                <a:gd name="connsiteY6" fmla="*/ 8309 h 10000"/>
                <a:gd name="connsiteX7" fmla="*/ 37 w 10000"/>
                <a:gd name="connsiteY7" fmla="*/ 2957 h 10000"/>
                <a:gd name="connsiteX8" fmla="*/ 628 w 10000"/>
                <a:gd name="connsiteY8" fmla="*/ 1777 h 10000"/>
                <a:gd name="connsiteX9" fmla="*/ 972 w 10000"/>
                <a:gd name="connsiteY9" fmla="*/ 1489 h 10000"/>
                <a:gd name="connsiteX10" fmla="*/ 1550 w 10000"/>
                <a:gd name="connsiteY10" fmla="*/ 1514 h 10000"/>
                <a:gd name="connsiteX11" fmla="*/ 2049 w 10000"/>
                <a:gd name="connsiteY11" fmla="*/ 2215 h 10000"/>
                <a:gd name="connsiteX12" fmla="*/ 2314 w 10000"/>
                <a:gd name="connsiteY12" fmla="*/ 2764 h 10000"/>
                <a:gd name="connsiteX13" fmla="*/ 2631 w 10000"/>
                <a:gd name="connsiteY13" fmla="*/ 3308 h 10000"/>
                <a:gd name="connsiteX14" fmla="*/ 2958 w 10000"/>
                <a:gd name="connsiteY14" fmla="*/ 3749 h 10000"/>
                <a:gd name="connsiteX15" fmla="*/ 3176 w 10000"/>
                <a:gd name="connsiteY15" fmla="*/ 4034 h 10000"/>
                <a:gd name="connsiteX16" fmla="*/ 3407 w 10000"/>
                <a:gd name="connsiteY16" fmla="*/ 4277 h 10000"/>
                <a:gd name="connsiteX17" fmla="*/ 4091 w 10000"/>
                <a:gd name="connsiteY17" fmla="*/ 4570 h 10000"/>
                <a:gd name="connsiteX18" fmla="*/ 6177 w 10000"/>
                <a:gd name="connsiteY18" fmla="*/ 4432 h 10000"/>
                <a:gd name="connsiteX19" fmla="*/ 7143 w 10000"/>
                <a:gd name="connsiteY19" fmla="*/ 2836 h 10000"/>
                <a:gd name="connsiteX20" fmla="*/ 7957 w 10000"/>
                <a:gd name="connsiteY20" fmla="*/ 359 h 10000"/>
                <a:gd name="connsiteX21" fmla="*/ 9036 w 10000"/>
                <a:gd name="connsiteY21" fmla="*/ 66 h 10000"/>
                <a:gd name="connsiteX22" fmla="*/ 9866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3 w 10000"/>
                <a:gd name="connsiteY25" fmla="*/ 8846 h 10000"/>
                <a:gd name="connsiteX0" fmla="*/ 9783 w 10000"/>
                <a:gd name="connsiteY0" fmla="*/ 8846 h 10000"/>
                <a:gd name="connsiteX1" fmla="*/ 8726 w 10000"/>
                <a:gd name="connsiteY1" fmla="*/ 9657 h 10000"/>
                <a:gd name="connsiteX2" fmla="*/ 6609 w 10000"/>
                <a:gd name="connsiteY2" fmla="*/ 9874 h 10000"/>
                <a:gd name="connsiteX3" fmla="*/ 4932 w 10000"/>
                <a:gd name="connsiteY3" fmla="*/ 9785 h 10000"/>
                <a:gd name="connsiteX4" fmla="*/ 1879 w 10000"/>
                <a:gd name="connsiteY4" fmla="*/ 10000 h 10000"/>
                <a:gd name="connsiteX5" fmla="*/ 870 w 10000"/>
                <a:gd name="connsiteY5" fmla="*/ 9719 h 10000"/>
                <a:gd name="connsiteX6" fmla="*/ 99 w 10000"/>
                <a:gd name="connsiteY6" fmla="*/ 8309 h 10000"/>
                <a:gd name="connsiteX7" fmla="*/ 37 w 10000"/>
                <a:gd name="connsiteY7" fmla="*/ 2957 h 10000"/>
                <a:gd name="connsiteX8" fmla="*/ 628 w 10000"/>
                <a:gd name="connsiteY8" fmla="*/ 1777 h 10000"/>
                <a:gd name="connsiteX9" fmla="*/ 972 w 10000"/>
                <a:gd name="connsiteY9" fmla="*/ 1489 h 10000"/>
                <a:gd name="connsiteX10" fmla="*/ 1550 w 10000"/>
                <a:gd name="connsiteY10" fmla="*/ 1514 h 10000"/>
                <a:gd name="connsiteX11" fmla="*/ 2049 w 10000"/>
                <a:gd name="connsiteY11" fmla="*/ 2215 h 10000"/>
                <a:gd name="connsiteX12" fmla="*/ 2314 w 10000"/>
                <a:gd name="connsiteY12" fmla="*/ 2764 h 10000"/>
                <a:gd name="connsiteX13" fmla="*/ 2631 w 10000"/>
                <a:gd name="connsiteY13" fmla="*/ 3308 h 10000"/>
                <a:gd name="connsiteX14" fmla="*/ 2958 w 10000"/>
                <a:gd name="connsiteY14" fmla="*/ 3749 h 10000"/>
                <a:gd name="connsiteX15" fmla="*/ 3176 w 10000"/>
                <a:gd name="connsiteY15" fmla="*/ 4034 h 10000"/>
                <a:gd name="connsiteX16" fmla="*/ 3407 w 10000"/>
                <a:gd name="connsiteY16" fmla="*/ 4277 h 10000"/>
                <a:gd name="connsiteX17" fmla="*/ 4091 w 10000"/>
                <a:gd name="connsiteY17" fmla="*/ 4570 h 10000"/>
                <a:gd name="connsiteX18" fmla="*/ 6177 w 10000"/>
                <a:gd name="connsiteY18" fmla="*/ 4432 h 10000"/>
                <a:gd name="connsiteX19" fmla="*/ 7143 w 10000"/>
                <a:gd name="connsiteY19" fmla="*/ 2836 h 10000"/>
                <a:gd name="connsiteX20" fmla="*/ 7957 w 10000"/>
                <a:gd name="connsiteY20" fmla="*/ 359 h 10000"/>
                <a:gd name="connsiteX21" fmla="*/ 9036 w 10000"/>
                <a:gd name="connsiteY21" fmla="*/ 66 h 10000"/>
                <a:gd name="connsiteX22" fmla="*/ 9866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3 w 10000"/>
                <a:gd name="connsiteY25" fmla="*/ 8846 h 10000"/>
                <a:gd name="connsiteX0" fmla="*/ 9720 w 9937"/>
                <a:gd name="connsiteY0" fmla="*/ 8846 h 10000"/>
                <a:gd name="connsiteX1" fmla="*/ 8663 w 9937"/>
                <a:gd name="connsiteY1" fmla="*/ 9657 h 10000"/>
                <a:gd name="connsiteX2" fmla="*/ 6546 w 9937"/>
                <a:gd name="connsiteY2" fmla="*/ 9874 h 10000"/>
                <a:gd name="connsiteX3" fmla="*/ 4869 w 9937"/>
                <a:gd name="connsiteY3" fmla="*/ 9785 h 10000"/>
                <a:gd name="connsiteX4" fmla="*/ 1816 w 9937"/>
                <a:gd name="connsiteY4" fmla="*/ 10000 h 10000"/>
                <a:gd name="connsiteX5" fmla="*/ 807 w 9937"/>
                <a:gd name="connsiteY5" fmla="*/ 9719 h 10000"/>
                <a:gd name="connsiteX6" fmla="*/ 36 w 9937"/>
                <a:gd name="connsiteY6" fmla="*/ 8309 h 10000"/>
                <a:gd name="connsiteX7" fmla="*/ 57 w 9937"/>
                <a:gd name="connsiteY7" fmla="*/ 3032 h 10000"/>
                <a:gd name="connsiteX8" fmla="*/ 565 w 9937"/>
                <a:gd name="connsiteY8" fmla="*/ 1777 h 10000"/>
                <a:gd name="connsiteX9" fmla="*/ 909 w 9937"/>
                <a:gd name="connsiteY9" fmla="*/ 1489 h 10000"/>
                <a:gd name="connsiteX10" fmla="*/ 1487 w 9937"/>
                <a:gd name="connsiteY10" fmla="*/ 1514 h 10000"/>
                <a:gd name="connsiteX11" fmla="*/ 1986 w 9937"/>
                <a:gd name="connsiteY11" fmla="*/ 2215 h 10000"/>
                <a:gd name="connsiteX12" fmla="*/ 2251 w 9937"/>
                <a:gd name="connsiteY12" fmla="*/ 2764 h 10000"/>
                <a:gd name="connsiteX13" fmla="*/ 2568 w 9937"/>
                <a:gd name="connsiteY13" fmla="*/ 3308 h 10000"/>
                <a:gd name="connsiteX14" fmla="*/ 2895 w 9937"/>
                <a:gd name="connsiteY14" fmla="*/ 3749 h 10000"/>
                <a:gd name="connsiteX15" fmla="*/ 3113 w 9937"/>
                <a:gd name="connsiteY15" fmla="*/ 4034 h 10000"/>
                <a:gd name="connsiteX16" fmla="*/ 3344 w 9937"/>
                <a:gd name="connsiteY16" fmla="*/ 4277 h 10000"/>
                <a:gd name="connsiteX17" fmla="*/ 4028 w 9937"/>
                <a:gd name="connsiteY17" fmla="*/ 4570 h 10000"/>
                <a:gd name="connsiteX18" fmla="*/ 6114 w 9937"/>
                <a:gd name="connsiteY18" fmla="*/ 4432 h 10000"/>
                <a:gd name="connsiteX19" fmla="*/ 7080 w 9937"/>
                <a:gd name="connsiteY19" fmla="*/ 2836 h 10000"/>
                <a:gd name="connsiteX20" fmla="*/ 7894 w 9937"/>
                <a:gd name="connsiteY20" fmla="*/ 359 h 10000"/>
                <a:gd name="connsiteX21" fmla="*/ 8973 w 9937"/>
                <a:gd name="connsiteY21" fmla="*/ 66 h 10000"/>
                <a:gd name="connsiteX22" fmla="*/ 9803 w 9937"/>
                <a:gd name="connsiteY22" fmla="*/ 1200 h 10000"/>
                <a:gd name="connsiteX23" fmla="*/ 9914 w 9937"/>
                <a:gd name="connsiteY23" fmla="*/ 3801 h 10000"/>
                <a:gd name="connsiteX24" fmla="*/ 9930 w 9937"/>
                <a:gd name="connsiteY24" fmla="*/ 7742 h 10000"/>
                <a:gd name="connsiteX25" fmla="*/ 9720 w 9937"/>
                <a:gd name="connsiteY25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3133 w 10000"/>
                <a:gd name="connsiteY15" fmla="*/ 4034 h 10000"/>
                <a:gd name="connsiteX16" fmla="*/ 3365 w 10000"/>
                <a:gd name="connsiteY16" fmla="*/ 4277 h 10000"/>
                <a:gd name="connsiteX17" fmla="*/ 4044 w 10000"/>
                <a:gd name="connsiteY17" fmla="*/ 4215 h 10000"/>
                <a:gd name="connsiteX18" fmla="*/ 6153 w 10000"/>
                <a:gd name="connsiteY18" fmla="*/ 4432 h 10000"/>
                <a:gd name="connsiteX19" fmla="*/ 7125 w 10000"/>
                <a:gd name="connsiteY19" fmla="*/ 2836 h 10000"/>
                <a:gd name="connsiteX20" fmla="*/ 7944 w 10000"/>
                <a:gd name="connsiteY20" fmla="*/ 359 h 10000"/>
                <a:gd name="connsiteX21" fmla="*/ 9030 w 10000"/>
                <a:gd name="connsiteY21" fmla="*/ 66 h 10000"/>
                <a:gd name="connsiteX22" fmla="*/ 9865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2 w 10000"/>
                <a:gd name="connsiteY25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3133 w 10000"/>
                <a:gd name="connsiteY15" fmla="*/ 4034 h 10000"/>
                <a:gd name="connsiteX16" fmla="*/ 3365 w 10000"/>
                <a:gd name="connsiteY16" fmla="*/ 4277 h 10000"/>
                <a:gd name="connsiteX17" fmla="*/ 4044 w 10000"/>
                <a:gd name="connsiteY17" fmla="*/ 4215 h 10000"/>
                <a:gd name="connsiteX18" fmla="*/ 6111 w 10000"/>
                <a:gd name="connsiteY18" fmla="*/ 3984 h 10000"/>
                <a:gd name="connsiteX19" fmla="*/ 7125 w 10000"/>
                <a:gd name="connsiteY19" fmla="*/ 2836 h 10000"/>
                <a:gd name="connsiteX20" fmla="*/ 7944 w 10000"/>
                <a:gd name="connsiteY20" fmla="*/ 359 h 10000"/>
                <a:gd name="connsiteX21" fmla="*/ 9030 w 10000"/>
                <a:gd name="connsiteY21" fmla="*/ 66 h 10000"/>
                <a:gd name="connsiteX22" fmla="*/ 9865 w 10000"/>
                <a:gd name="connsiteY22" fmla="*/ 1200 h 10000"/>
                <a:gd name="connsiteX23" fmla="*/ 9977 w 10000"/>
                <a:gd name="connsiteY23" fmla="*/ 3801 h 10000"/>
                <a:gd name="connsiteX24" fmla="*/ 9993 w 10000"/>
                <a:gd name="connsiteY24" fmla="*/ 7742 h 10000"/>
                <a:gd name="connsiteX25" fmla="*/ 9782 w 10000"/>
                <a:gd name="connsiteY25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3133 w 10000"/>
                <a:gd name="connsiteY15" fmla="*/ 4034 h 10000"/>
                <a:gd name="connsiteX16" fmla="*/ 4044 w 10000"/>
                <a:gd name="connsiteY16" fmla="*/ 4215 h 10000"/>
                <a:gd name="connsiteX17" fmla="*/ 6111 w 10000"/>
                <a:gd name="connsiteY17" fmla="*/ 3984 h 10000"/>
                <a:gd name="connsiteX18" fmla="*/ 7125 w 10000"/>
                <a:gd name="connsiteY18" fmla="*/ 2836 h 10000"/>
                <a:gd name="connsiteX19" fmla="*/ 7944 w 10000"/>
                <a:gd name="connsiteY19" fmla="*/ 359 h 10000"/>
                <a:gd name="connsiteX20" fmla="*/ 9030 w 10000"/>
                <a:gd name="connsiteY20" fmla="*/ 66 h 10000"/>
                <a:gd name="connsiteX21" fmla="*/ 9865 w 10000"/>
                <a:gd name="connsiteY21" fmla="*/ 1200 h 10000"/>
                <a:gd name="connsiteX22" fmla="*/ 9977 w 10000"/>
                <a:gd name="connsiteY22" fmla="*/ 3801 h 10000"/>
                <a:gd name="connsiteX23" fmla="*/ 9993 w 10000"/>
                <a:gd name="connsiteY23" fmla="*/ 7742 h 10000"/>
                <a:gd name="connsiteX24" fmla="*/ 9782 w 10000"/>
                <a:gd name="connsiteY24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2913 w 10000"/>
                <a:gd name="connsiteY14" fmla="*/ 3749 h 10000"/>
                <a:gd name="connsiteX15" fmla="*/ 4044 w 10000"/>
                <a:gd name="connsiteY15" fmla="*/ 4215 h 10000"/>
                <a:gd name="connsiteX16" fmla="*/ 6111 w 10000"/>
                <a:gd name="connsiteY16" fmla="*/ 3984 h 10000"/>
                <a:gd name="connsiteX17" fmla="*/ 7125 w 10000"/>
                <a:gd name="connsiteY17" fmla="*/ 2836 h 10000"/>
                <a:gd name="connsiteX18" fmla="*/ 7944 w 10000"/>
                <a:gd name="connsiteY18" fmla="*/ 359 h 10000"/>
                <a:gd name="connsiteX19" fmla="*/ 9030 w 10000"/>
                <a:gd name="connsiteY19" fmla="*/ 66 h 10000"/>
                <a:gd name="connsiteX20" fmla="*/ 9865 w 10000"/>
                <a:gd name="connsiteY20" fmla="*/ 1200 h 10000"/>
                <a:gd name="connsiteX21" fmla="*/ 9977 w 10000"/>
                <a:gd name="connsiteY21" fmla="*/ 3801 h 10000"/>
                <a:gd name="connsiteX22" fmla="*/ 9993 w 10000"/>
                <a:gd name="connsiteY22" fmla="*/ 7742 h 10000"/>
                <a:gd name="connsiteX23" fmla="*/ 9782 w 10000"/>
                <a:gd name="connsiteY23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4044 w 10000"/>
                <a:gd name="connsiteY14" fmla="*/ 4215 h 10000"/>
                <a:gd name="connsiteX15" fmla="*/ 6111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584 w 10000"/>
                <a:gd name="connsiteY13" fmla="*/ 3308 h 10000"/>
                <a:gd name="connsiteX14" fmla="*/ 3803 w 10000"/>
                <a:gd name="connsiteY14" fmla="*/ 4103 h 10000"/>
                <a:gd name="connsiteX15" fmla="*/ 6111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111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017 w 10000"/>
                <a:gd name="connsiteY15" fmla="*/ 3984 h 10000"/>
                <a:gd name="connsiteX16" fmla="*/ 7125 w 10000"/>
                <a:gd name="connsiteY16" fmla="*/ 2836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017 w 10000"/>
                <a:gd name="connsiteY15" fmla="*/ 3984 h 10000"/>
                <a:gd name="connsiteX16" fmla="*/ 7062 w 10000"/>
                <a:gd name="connsiteY16" fmla="*/ 2855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  <a:gd name="connsiteX0" fmla="*/ 9782 w 10000"/>
                <a:gd name="connsiteY0" fmla="*/ 8846 h 10000"/>
                <a:gd name="connsiteX1" fmla="*/ 8718 w 10000"/>
                <a:gd name="connsiteY1" fmla="*/ 9657 h 10000"/>
                <a:gd name="connsiteX2" fmla="*/ 6588 w 10000"/>
                <a:gd name="connsiteY2" fmla="*/ 9874 h 10000"/>
                <a:gd name="connsiteX3" fmla="*/ 4900 w 10000"/>
                <a:gd name="connsiteY3" fmla="*/ 9785 h 10000"/>
                <a:gd name="connsiteX4" fmla="*/ 1828 w 10000"/>
                <a:gd name="connsiteY4" fmla="*/ 10000 h 10000"/>
                <a:gd name="connsiteX5" fmla="*/ 812 w 10000"/>
                <a:gd name="connsiteY5" fmla="*/ 9719 h 10000"/>
                <a:gd name="connsiteX6" fmla="*/ 36 w 10000"/>
                <a:gd name="connsiteY6" fmla="*/ 8309 h 10000"/>
                <a:gd name="connsiteX7" fmla="*/ 57 w 10000"/>
                <a:gd name="connsiteY7" fmla="*/ 3032 h 10000"/>
                <a:gd name="connsiteX8" fmla="*/ 569 w 10000"/>
                <a:gd name="connsiteY8" fmla="*/ 1777 h 10000"/>
                <a:gd name="connsiteX9" fmla="*/ 915 w 10000"/>
                <a:gd name="connsiteY9" fmla="*/ 1489 h 10000"/>
                <a:gd name="connsiteX10" fmla="*/ 1496 w 10000"/>
                <a:gd name="connsiteY10" fmla="*/ 1514 h 10000"/>
                <a:gd name="connsiteX11" fmla="*/ 1999 w 10000"/>
                <a:gd name="connsiteY11" fmla="*/ 2215 h 10000"/>
                <a:gd name="connsiteX12" fmla="*/ 2265 w 10000"/>
                <a:gd name="connsiteY12" fmla="*/ 2764 h 10000"/>
                <a:gd name="connsiteX13" fmla="*/ 2636 w 10000"/>
                <a:gd name="connsiteY13" fmla="*/ 3271 h 10000"/>
                <a:gd name="connsiteX14" fmla="*/ 3803 w 10000"/>
                <a:gd name="connsiteY14" fmla="*/ 4103 h 10000"/>
                <a:gd name="connsiteX15" fmla="*/ 6017 w 10000"/>
                <a:gd name="connsiteY15" fmla="*/ 3984 h 10000"/>
                <a:gd name="connsiteX16" fmla="*/ 7062 w 10000"/>
                <a:gd name="connsiteY16" fmla="*/ 2855 h 10000"/>
                <a:gd name="connsiteX17" fmla="*/ 7944 w 10000"/>
                <a:gd name="connsiteY17" fmla="*/ 359 h 10000"/>
                <a:gd name="connsiteX18" fmla="*/ 9030 w 10000"/>
                <a:gd name="connsiteY18" fmla="*/ 66 h 10000"/>
                <a:gd name="connsiteX19" fmla="*/ 9865 w 10000"/>
                <a:gd name="connsiteY19" fmla="*/ 1200 h 10000"/>
                <a:gd name="connsiteX20" fmla="*/ 9977 w 10000"/>
                <a:gd name="connsiteY20" fmla="*/ 3801 h 10000"/>
                <a:gd name="connsiteX21" fmla="*/ 9993 w 10000"/>
                <a:gd name="connsiteY21" fmla="*/ 7742 h 10000"/>
                <a:gd name="connsiteX22" fmla="*/ 9782 w 10000"/>
                <a:gd name="connsiteY22" fmla="*/ 8846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000" h="10000">
                  <a:moveTo>
                    <a:pt x="9782" y="8846"/>
                  </a:moveTo>
                  <a:cubicBezTo>
                    <a:pt x="9673" y="9173"/>
                    <a:pt x="9250" y="9485"/>
                    <a:pt x="8718" y="9657"/>
                  </a:cubicBezTo>
                  <a:cubicBezTo>
                    <a:pt x="8186" y="9828"/>
                    <a:pt x="7299" y="9880"/>
                    <a:pt x="6588" y="9874"/>
                  </a:cubicBezTo>
                  <a:cubicBezTo>
                    <a:pt x="6155" y="9849"/>
                    <a:pt x="5693" y="9764"/>
                    <a:pt x="4900" y="9785"/>
                  </a:cubicBezTo>
                  <a:cubicBezTo>
                    <a:pt x="4107" y="9806"/>
                    <a:pt x="2509" y="10012"/>
                    <a:pt x="1828" y="10000"/>
                  </a:cubicBezTo>
                  <a:cubicBezTo>
                    <a:pt x="1146" y="9989"/>
                    <a:pt x="1195" y="9851"/>
                    <a:pt x="812" y="9719"/>
                  </a:cubicBezTo>
                  <a:cubicBezTo>
                    <a:pt x="551" y="9449"/>
                    <a:pt x="199" y="9439"/>
                    <a:pt x="36" y="8309"/>
                  </a:cubicBezTo>
                  <a:cubicBezTo>
                    <a:pt x="23" y="7365"/>
                    <a:pt x="-48" y="4117"/>
                    <a:pt x="57" y="3032"/>
                  </a:cubicBezTo>
                  <a:cubicBezTo>
                    <a:pt x="162" y="2461"/>
                    <a:pt x="439" y="1932"/>
                    <a:pt x="569" y="1777"/>
                  </a:cubicBezTo>
                  <a:cubicBezTo>
                    <a:pt x="678" y="1662"/>
                    <a:pt x="792" y="1568"/>
                    <a:pt x="915" y="1489"/>
                  </a:cubicBezTo>
                  <a:cubicBezTo>
                    <a:pt x="1106" y="1498"/>
                    <a:pt x="1302" y="1493"/>
                    <a:pt x="1496" y="1514"/>
                  </a:cubicBezTo>
                  <a:cubicBezTo>
                    <a:pt x="1680" y="1634"/>
                    <a:pt x="1868" y="2007"/>
                    <a:pt x="1999" y="2215"/>
                  </a:cubicBezTo>
                  <a:cubicBezTo>
                    <a:pt x="2055" y="2333"/>
                    <a:pt x="2199" y="2616"/>
                    <a:pt x="2265" y="2764"/>
                  </a:cubicBezTo>
                  <a:cubicBezTo>
                    <a:pt x="2367" y="2946"/>
                    <a:pt x="2529" y="3109"/>
                    <a:pt x="2636" y="3271"/>
                  </a:cubicBezTo>
                  <a:cubicBezTo>
                    <a:pt x="2932" y="3513"/>
                    <a:pt x="3240" y="3984"/>
                    <a:pt x="3803" y="4103"/>
                  </a:cubicBezTo>
                  <a:cubicBezTo>
                    <a:pt x="4366" y="4222"/>
                    <a:pt x="5501" y="4272"/>
                    <a:pt x="6017" y="3984"/>
                  </a:cubicBezTo>
                  <a:cubicBezTo>
                    <a:pt x="6178" y="3854"/>
                    <a:pt x="6834" y="3612"/>
                    <a:pt x="7062" y="2855"/>
                  </a:cubicBezTo>
                  <a:cubicBezTo>
                    <a:pt x="7211" y="2191"/>
                    <a:pt x="7525" y="827"/>
                    <a:pt x="7944" y="359"/>
                  </a:cubicBezTo>
                  <a:cubicBezTo>
                    <a:pt x="8188" y="103"/>
                    <a:pt x="8717" y="-113"/>
                    <a:pt x="9030" y="66"/>
                  </a:cubicBezTo>
                  <a:cubicBezTo>
                    <a:pt x="9443" y="122"/>
                    <a:pt x="9751" y="496"/>
                    <a:pt x="9865" y="1200"/>
                  </a:cubicBezTo>
                  <a:cubicBezTo>
                    <a:pt x="10012" y="2045"/>
                    <a:pt x="9996" y="2711"/>
                    <a:pt x="9977" y="3801"/>
                  </a:cubicBezTo>
                  <a:cubicBezTo>
                    <a:pt x="9955" y="4966"/>
                    <a:pt x="10023" y="6902"/>
                    <a:pt x="9993" y="7742"/>
                  </a:cubicBezTo>
                  <a:cubicBezTo>
                    <a:pt x="9963" y="8583"/>
                    <a:pt x="9891" y="8521"/>
                    <a:pt x="9782" y="8846"/>
                  </a:cubicBezTo>
                  <a:close/>
                </a:path>
              </a:pathLst>
            </a:custGeom>
            <a:noFill/>
            <a:ln w="57150" cmpd="sng">
              <a:pattFill prst="pct50">
                <a:fgClr>
                  <a:srgbClr val="3366FF"/>
                </a:fgClr>
                <a:bgClr>
                  <a:srgbClr val="FFFFFF"/>
                </a:bgClr>
              </a:patt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50" name="Text Box 4"/>
            <p:cNvSpPr txBox="1">
              <a:spLocks noChangeArrowheads="1"/>
            </p:cNvSpPr>
            <p:nvPr/>
          </p:nvSpPr>
          <p:spPr bwMode="auto">
            <a:xfrm>
              <a:off x="2536" y="1977"/>
              <a:ext cx="67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sz="2800" b="1" i="1" dirty="0" smtClean="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IACB</a:t>
              </a:r>
              <a:endParaRPr lang="en-US" altLang="en-US" sz="2800" b="1" i="1" dirty="0">
                <a:solidFill>
                  <a:srgbClr val="33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4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40EE1-2DA5-44CD-8083-52E7C29A5B4B}" type="slidenum">
              <a:rPr lang="en-GB" altLang="et-EE"/>
              <a:pPr>
                <a:defRPr/>
              </a:pPr>
              <a:t>16</a:t>
            </a:fld>
            <a:endParaRPr lang="en-GB" altLang="et-EE" dirty="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dirty="0" smtClean="0"/>
              <a:t>Digitaalsüsteemid &amp; abstraktsioonitasemed</a:t>
            </a:r>
          </a:p>
        </p:txBody>
      </p:sp>
      <p:sp>
        <p:nvSpPr>
          <p:cNvPr id="8207" name="Text Box 7"/>
          <p:cNvSpPr txBox="1">
            <a:spLocks noChangeArrowheads="1"/>
          </p:cNvSpPr>
          <p:nvPr/>
        </p:nvSpPr>
        <p:spPr bwMode="auto">
          <a:xfrm>
            <a:off x="1549400" y="5557838"/>
            <a:ext cx="1017588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Arvuti: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CPU + RAM</a:t>
            </a:r>
          </a:p>
        </p:txBody>
      </p:sp>
      <p:sp>
        <p:nvSpPr>
          <p:cNvPr id="8208" name="Oval 8"/>
          <p:cNvSpPr>
            <a:spLocks noChangeArrowheads="1"/>
          </p:cNvSpPr>
          <p:nvPr/>
        </p:nvSpPr>
        <p:spPr bwMode="auto">
          <a:xfrm>
            <a:off x="1257300" y="5532438"/>
            <a:ext cx="1600200" cy="52705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09" name="Text Box 10"/>
          <p:cNvSpPr txBox="1">
            <a:spLocks noChangeArrowheads="1"/>
          </p:cNvSpPr>
          <p:nvPr/>
        </p:nvSpPr>
        <p:spPr bwMode="auto">
          <a:xfrm>
            <a:off x="6932613" y="5557838"/>
            <a:ext cx="99377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Loogika-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funktsioonid</a:t>
            </a:r>
          </a:p>
        </p:txBody>
      </p:sp>
      <p:sp>
        <p:nvSpPr>
          <p:cNvPr id="8210" name="Oval 11"/>
          <p:cNvSpPr>
            <a:spLocks noChangeArrowheads="1"/>
          </p:cNvSpPr>
          <p:nvPr/>
        </p:nvSpPr>
        <p:spPr bwMode="auto">
          <a:xfrm>
            <a:off x="6743700" y="5532438"/>
            <a:ext cx="1371600" cy="52705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11" name="Text Box 13"/>
          <p:cNvSpPr txBox="1">
            <a:spLocks noChangeArrowheads="1"/>
          </p:cNvSpPr>
          <p:nvPr/>
        </p:nvSpPr>
        <p:spPr bwMode="auto">
          <a:xfrm>
            <a:off x="3506788" y="5638800"/>
            <a:ext cx="911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Protsessor</a:t>
            </a:r>
          </a:p>
        </p:txBody>
      </p:sp>
      <p:sp>
        <p:nvSpPr>
          <p:cNvPr id="8212" name="Oval 14"/>
          <p:cNvSpPr>
            <a:spLocks noChangeArrowheads="1"/>
          </p:cNvSpPr>
          <p:nvPr/>
        </p:nvSpPr>
        <p:spPr bwMode="auto">
          <a:xfrm>
            <a:off x="3390900" y="5591175"/>
            <a:ext cx="1143000" cy="407988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13" name="Text Box 16"/>
          <p:cNvSpPr txBox="1">
            <a:spLocks noChangeArrowheads="1"/>
          </p:cNvSpPr>
          <p:nvPr/>
        </p:nvSpPr>
        <p:spPr bwMode="auto">
          <a:xfrm>
            <a:off x="5208588" y="5557838"/>
            <a:ext cx="8604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RTL: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ALU &amp; Co</a:t>
            </a:r>
          </a:p>
        </p:txBody>
      </p:sp>
      <p:sp>
        <p:nvSpPr>
          <p:cNvPr id="8214" name="Oval 17"/>
          <p:cNvSpPr>
            <a:spLocks noChangeArrowheads="1"/>
          </p:cNvSpPr>
          <p:nvPr/>
        </p:nvSpPr>
        <p:spPr bwMode="auto">
          <a:xfrm>
            <a:off x="5067300" y="5532438"/>
            <a:ext cx="1143000" cy="527050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15" name="Text Box 19"/>
          <p:cNvSpPr txBox="1">
            <a:spLocks noChangeArrowheads="1"/>
          </p:cNvSpPr>
          <p:nvPr/>
        </p:nvSpPr>
        <p:spPr bwMode="auto">
          <a:xfrm>
            <a:off x="1563688" y="4668838"/>
            <a:ext cx="98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Assembler /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binaarkood</a:t>
            </a:r>
          </a:p>
        </p:txBody>
      </p:sp>
      <p:sp>
        <p:nvSpPr>
          <p:cNvPr id="8216" name="Oval 20"/>
          <p:cNvSpPr>
            <a:spLocks noChangeArrowheads="1"/>
          </p:cNvSpPr>
          <p:nvPr/>
        </p:nvSpPr>
        <p:spPr bwMode="auto">
          <a:xfrm>
            <a:off x="1371600" y="4635500"/>
            <a:ext cx="1371600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17" name="Text Box 23"/>
          <p:cNvSpPr txBox="1">
            <a:spLocks noChangeArrowheads="1"/>
          </p:cNvSpPr>
          <p:nvPr/>
        </p:nvSpPr>
        <p:spPr bwMode="auto">
          <a:xfrm>
            <a:off x="906463" y="3695700"/>
            <a:ext cx="993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Rakendus-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programmid</a:t>
            </a:r>
          </a:p>
        </p:txBody>
      </p:sp>
      <p:sp>
        <p:nvSpPr>
          <p:cNvPr id="8218" name="Oval 24"/>
          <p:cNvSpPr>
            <a:spLocks noChangeArrowheads="1"/>
          </p:cNvSpPr>
          <p:nvPr/>
        </p:nvSpPr>
        <p:spPr bwMode="auto">
          <a:xfrm>
            <a:off x="685800" y="3660775"/>
            <a:ext cx="1416050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19" name="Text Box 26"/>
          <p:cNvSpPr txBox="1">
            <a:spLocks noChangeArrowheads="1"/>
          </p:cNvSpPr>
          <p:nvPr/>
        </p:nvSpPr>
        <p:spPr bwMode="auto">
          <a:xfrm>
            <a:off x="2266950" y="3695700"/>
            <a:ext cx="630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Progr.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keeled</a:t>
            </a:r>
          </a:p>
        </p:txBody>
      </p:sp>
      <p:sp>
        <p:nvSpPr>
          <p:cNvPr id="8220" name="Oval 27"/>
          <p:cNvSpPr>
            <a:spLocks noChangeArrowheads="1"/>
          </p:cNvSpPr>
          <p:nvPr/>
        </p:nvSpPr>
        <p:spPr bwMode="auto">
          <a:xfrm>
            <a:off x="2022475" y="3660775"/>
            <a:ext cx="1101725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21" name="Text Box 30"/>
          <p:cNvSpPr txBox="1">
            <a:spLocks noChangeArrowheads="1"/>
          </p:cNvSpPr>
          <p:nvPr/>
        </p:nvSpPr>
        <p:spPr bwMode="auto">
          <a:xfrm>
            <a:off x="2162175" y="2898775"/>
            <a:ext cx="1119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Kasutajaliides</a:t>
            </a:r>
          </a:p>
        </p:txBody>
      </p:sp>
      <p:sp>
        <p:nvSpPr>
          <p:cNvPr id="8222" name="Oval 31"/>
          <p:cNvSpPr>
            <a:spLocks noChangeArrowheads="1"/>
          </p:cNvSpPr>
          <p:nvPr/>
        </p:nvSpPr>
        <p:spPr bwMode="auto">
          <a:xfrm>
            <a:off x="2017713" y="2843213"/>
            <a:ext cx="1411288" cy="407988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23" name="Text Box 33"/>
          <p:cNvSpPr txBox="1">
            <a:spLocks noChangeArrowheads="1"/>
          </p:cNvSpPr>
          <p:nvPr/>
        </p:nvSpPr>
        <p:spPr bwMode="auto">
          <a:xfrm>
            <a:off x="842963" y="2816225"/>
            <a:ext cx="1095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Operatsiooni-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süsteem</a:t>
            </a:r>
          </a:p>
        </p:txBody>
      </p:sp>
      <p:sp>
        <p:nvSpPr>
          <p:cNvPr id="8224" name="Oval 34"/>
          <p:cNvSpPr>
            <a:spLocks noChangeArrowheads="1"/>
          </p:cNvSpPr>
          <p:nvPr/>
        </p:nvSpPr>
        <p:spPr bwMode="auto">
          <a:xfrm>
            <a:off x="685800" y="2784475"/>
            <a:ext cx="1411288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25" name="Text Box 36"/>
          <p:cNvSpPr txBox="1">
            <a:spLocks noChangeArrowheads="1"/>
          </p:cNvSpPr>
          <p:nvPr/>
        </p:nvSpPr>
        <p:spPr bwMode="auto">
          <a:xfrm>
            <a:off x="6986588" y="4678363"/>
            <a:ext cx="882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Loogika-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elemendid</a:t>
            </a:r>
          </a:p>
        </p:txBody>
      </p:sp>
      <p:sp>
        <p:nvSpPr>
          <p:cNvPr id="8226" name="Oval 37"/>
          <p:cNvSpPr>
            <a:spLocks noChangeArrowheads="1"/>
          </p:cNvSpPr>
          <p:nvPr/>
        </p:nvSpPr>
        <p:spPr bwMode="auto">
          <a:xfrm>
            <a:off x="6781800" y="4635500"/>
            <a:ext cx="1295400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27" name="Oval 39"/>
          <p:cNvSpPr>
            <a:spLocks noChangeArrowheads="1"/>
          </p:cNvSpPr>
          <p:nvPr/>
        </p:nvSpPr>
        <p:spPr bwMode="auto">
          <a:xfrm>
            <a:off x="7288213" y="3695068"/>
            <a:ext cx="1321095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28" name="Text Box 40"/>
          <p:cNvSpPr txBox="1">
            <a:spLocks noChangeArrowheads="1"/>
          </p:cNvSpPr>
          <p:nvPr/>
        </p:nvSpPr>
        <p:spPr bwMode="auto">
          <a:xfrm>
            <a:off x="7416947" y="3736557"/>
            <a:ext cx="106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 dirty="0" err="1">
                <a:latin typeface="Arial" panose="020B0604020202020204" pitchFamily="34" charset="0"/>
              </a:rPr>
              <a:t>Transistorid</a:t>
            </a:r>
            <a:r>
              <a:rPr lang="en-US" altLang="et-EE" sz="1200" dirty="0">
                <a:latin typeface="Arial" panose="020B0604020202020204" pitchFamily="34" charset="0"/>
              </a:rPr>
              <a:t> /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 dirty="0" err="1">
                <a:latin typeface="Arial" panose="020B0604020202020204" pitchFamily="34" charset="0"/>
              </a:rPr>
              <a:t>traadid</a:t>
            </a:r>
            <a:endParaRPr lang="en-US" altLang="et-EE" sz="1200" dirty="0">
              <a:latin typeface="Arial" panose="020B0604020202020204" pitchFamily="34" charset="0"/>
            </a:endParaRPr>
          </a:p>
        </p:txBody>
      </p:sp>
      <p:sp>
        <p:nvSpPr>
          <p:cNvPr id="8229" name="Text Box 42"/>
          <p:cNvSpPr txBox="1">
            <a:spLocks noChangeArrowheads="1"/>
          </p:cNvSpPr>
          <p:nvPr/>
        </p:nvSpPr>
        <p:spPr bwMode="auto">
          <a:xfrm>
            <a:off x="6845300" y="2847975"/>
            <a:ext cx="1166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Pooljuhid: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>
                <a:latin typeface="Arial" panose="020B0604020202020204" pitchFamily="34" charset="0"/>
              </a:rPr>
              <a:t>Si, GaAs &amp; Co</a:t>
            </a:r>
          </a:p>
        </p:txBody>
      </p:sp>
      <p:sp>
        <p:nvSpPr>
          <p:cNvPr id="8230" name="Oval 43"/>
          <p:cNvSpPr>
            <a:spLocks noChangeArrowheads="1"/>
          </p:cNvSpPr>
          <p:nvPr/>
        </p:nvSpPr>
        <p:spPr bwMode="auto">
          <a:xfrm>
            <a:off x="6705600" y="2824163"/>
            <a:ext cx="1447800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8231" name="Line 44"/>
          <p:cNvSpPr>
            <a:spLocks noChangeShapeType="1"/>
          </p:cNvSpPr>
          <p:nvPr/>
        </p:nvSpPr>
        <p:spPr bwMode="auto">
          <a:xfrm>
            <a:off x="2057400" y="4129088"/>
            <a:ext cx="0" cy="46831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2" name="Line 45"/>
          <p:cNvSpPr>
            <a:spLocks noChangeShapeType="1"/>
          </p:cNvSpPr>
          <p:nvPr/>
        </p:nvSpPr>
        <p:spPr bwMode="auto">
          <a:xfrm>
            <a:off x="2057400" y="3252788"/>
            <a:ext cx="0" cy="4667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3" name="Line 46"/>
          <p:cNvSpPr>
            <a:spLocks noChangeShapeType="1"/>
          </p:cNvSpPr>
          <p:nvPr/>
        </p:nvSpPr>
        <p:spPr bwMode="auto">
          <a:xfrm>
            <a:off x="2057400" y="5240338"/>
            <a:ext cx="0" cy="233363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4" name="Line 47"/>
          <p:cNvSpPr>
            <a:spLocks noChangeShapeType="1"/>
          </p:cNvSpPr>
          <p:nvPr/>
        </p:nvSpPr>
        <p:spPr bwMode="auto">
          <a:xfrm>
            <a:off x="2971800" y="5795963"/>
            <a:ext cx="304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5" name="Line 48"/>
          <p:cNvSpPr>
            <a:spLocks noChangeShapeType="1"/>
          </p:cNvSpPr>
          <p:nvPr/>
        </p:nvSpPr>
        <p:spPr bwMode="auto">
          <a:xfrm flipV="1">
            <a:off x="7429500" y="3373437"/>
            <a:ext cx="0" cy="33634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6" name="Line 49"/>
          <p:cNvSpPr>
            <a:spLocks noChangeShapeType="1"/>
          </p:cNvSpPr>
          <p:nvPr/>
        </p:nvSpPr>
        <p:spPr bwMode="auto">
          <a:xfrm flipV="1">
            <a:off x="7429500" y="4217343"/>
            <a:ext cx="0" cy="348307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7" name="Line 50"/>
          <p:cNvSpPr>
            <a:spLocks noChangeShapeType="1"/>
          </p:cNvSpPr>
          <p:nvPr/>
        </p:nvSpPr>
        <p:spPr bwMode="auto">
          <a:xfrm flipV="1">
            <a:off x="7429500" y="5186363"/>
            <a:ext cx="0" cy="314325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8" name="Line 51"/>
          <p:cNvSpPr>
            <a:spLocks noChangeShapeType="1"/>
          </p:cNvSpPr>
          <p:nvPr/>
        </p:nvSpPr>
        <p:spPr bwMode="auto">
          <a:xfrm>
            <a:off x="4648200" y="5795963"/>
            <a:ext cx="304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8239" name="Line 52"/>
          <p:cNvSpPr>
            <a:spLocks noChangeShapeType="1"/>
          </p:cNvSpPr>
          <p:nvPr/>
        </p:nvSpPr>
        <p:spPr bwMode="auto">
          <a:xfrm>
            <a:off x="6324600" y="5795963"/>
            <a:ext cx="304800" cy="0"/>
          </a:xfrm>
          <a:prstGeom prst="line">
            <a:avLst/>
          </a:prstGeom>
          <a:noFill/>
          <a:ln w="762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grpSp>
        <p:nvGrpSpPr>
          <p:cNvPr id="183358" name="Group 62"/>
          <p:cNvGrpSpPr>
            <a:grpSpLocks/>
          </p:cNvGrpSpPr>
          <p:nvPr/>
        </p:nvGrpSpPr>
        <p:grpSpPr bwMode="auto">
          <a:xfrm>
            <a:off x="528638" y="1606550"/>
            <a:ext cx="4075112" cy="1273175"/>
            <a:chOff x="333" y="907"/>
            <a:chExt cx="2567" cy="802"/>
          </a:xfrm>
        </p:grpSpPr>
        <p:sp>
          <p:nvSpPr>
            <p:cNvPr id="8202" name="Text Box 55"/>
            <p:cNvSpPr txBox="1">
              <a:spLocks noChangeArrowheads="1"/>
            </p:cNvSpPr>
            <p:nvPr/>
          </p:nvSpPr>
          <p:spPr bwMode="auto">
            <a:xfrm>
              <a:off x="426" y="1031"/>
              <a:ext cx="239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400">
                  <a:latin typeface="Arial" panose="020B0604020202020204" pitchFamily="34" charset="0"/>
                </a:rPr>
                <a:t>Süsteem kui tervik – elektroonika, mehaanika,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400">
                  <a:latin typeface="Arial" panose="020B0604020202020204" pitchFamily="34" charset="0"/>
                </a:rPr>
                <a:t> tarkvara, füüsika, majandus, loodushoid, …</a:t>
              </a:r>
            </a:p>
          </p:txBody>
        </p:sp>
        <p:sp>
          <p:nvSpPr>
            <p:cNvPr id="8203" name="Oval 56"/>
            <p:cNvSpPr>
              <a:spLocks noChangeArrowheads="1"/>
            </p:cNvSpPr>
            <p:nvPr/>
          </p:nvSpPr>
          <p:spPr bwMode="auto">
            <a:xfrm>
              <a:off x="333" y="907"/>
              <a:ext cx="2567" cy="548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8204" name="Line 57"/>
            <p:cNvSpPr>
              <a:spLocks noChangeShapeType="1"/>
            </p:cNvSpPr>
            <p:nvPr/>
          </p:nvSpPr>
          <p:spPr bwMode="auto">
            <a:xfrm flipH="1">
              <a:off x="1319" y="1488"/>
              <a:ext cx="218" cy="221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</p:grpSp>
      <p:grpSp>
        <p:nvGrpSpPr>
          <p:cNvPr id="183357" name="Group 61"/>
          <p:cNvGrpSpPr>
            <a:grpSpLocks/>
          </p:cNvGrpSpPr>
          <p:nvPr/>
        </p:nvGrpSpPr>
        <p:grpSpPr bwMode="auto">
          <a:xfrm>
            <a:off x="4392613" y="1601788"/>
            <a:ext cx="4075112" cy="1255712"/>
            <a:chOff x="2767" y="904"/>
            <a:chExt cx="2567" cy="791"/>
          </a:xfrm>
        </p:grpSpPr>
        <p:sp>
          <p:nvSpPr>
            <p:cNvPr id="8199" name="Text Box 58"/>
            <p:cNvSpPr txBox="1">
              <a:spLocks noChangeArrowheads="1"/>
            </p:cNvSpPr>
            <p:nvPr/>
          </p:nvSpPr>
          <p:spPr bwMode="auto">
            <a:xfrm>
              <a:off x="2986" y="1028"/>
              <a:ext cx="214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400">
                  <a:latin typeface="Arial" panose="020B0604020202020204" pitchFamily="34" charset="0"/>
                </a:rPr>
                <a:t>Süsteem kui realisatsioon – elektroonika,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400">
                  <a:latin typeface="Arial" panose="020B0604020202020204" pitchFamily="34" charset="0"/>
                </a:rPr>
                <a:t>mehaanika, tarkvara, füüsika, …</a:t>
              </a:r>
            </a:p>
          </p:txBody>
        </p:sp>
        <p:sp>
          <p:nvSpPr>
            <p:cNvPr id="8200" name="Oval 59"/>
            <p:cNvSpPr>
              <a:spLocks noChangeArrowheads="1"/>
            </p:cNvSpPr>
            <p:nvPr/>
          </p:nvSpPr>
          <p:spPr bwMode="auto">
            <a:xfrm>
              <a:off x="2767" y="904"/>
              <a:ext cx="2567" cy="548"/>
            </a:xfrm>
            <a:prstGeom prst="ellips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8201" name="Line 60"/>
            <p:cNvSpPr>
              <a:spLocks noChangeShapeType="1"/>
            </p:cNvSpPr>
            <p:nvPr/>
          </p:nvSpPr>
          <p:spPr bwMode="auto">
            <a:xfrm flipH="1" flipV="1">
              <a:off x="4083" y="1474"/>
              <a:ext cx="218" cy="221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</p:grpSp>
      <p:sp>
        <p:nvSpPr>
          <p:cNvPr id="54" name="Oval 39"/>
          <p:cNvSpPr>
            <a:spLocks noChangeArrowheads="1"/>
          </p:cNvSpPr>
          <p:nvPr/>
        </p:nvSpPr>
        <p:spPr bwMode="auto">
          <a:xfrm>
            <a:off x="6353067" y="3691881"/>
            <a:ext cx="1159145" cy="525463"/>
          </a:xfrm>
          <a:prstGeom prst="ellips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55" name="Text Box 40"/>
          <p:cNvSpPr txBox="1">
            <a:spLocks noChangeArrowheads="1"/>
          </p:cNvSpPr>
          <p:nvPr/>
        </p:nvSpPr>
        <p:spPr bwMode="auto">
          <a:xfrm>
            <a:off x="6520729" y="3726806"/>
            <a:ext cx="8402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 dirty="0" err="1" smtClean="0">
                <a:latin typeface="Arial" panose="020B0604020202020204" pitchFamily="34" charset="0"/>
              </a:rPr>
              <a:t>Liidesed</a:t>
            </a:r>
            <a:r>
              <a:rPr lang="en-US" altLang="et-EE" sz="1200" dirty="0" smtClean="0">
                <a:latin typeface="Arial" panose="020B0604020202020204" pitchFamily="34" charset="0"/>
              </a:rPr>
              <a:t> </a:t>
            </a:r>
            <a:r>
              <a:rPr lang="en-US" altLang="et-EE" sz="1200" dirty="0">
                <a:latin typeface="Arial" panose="020B0604020202020204" pitchFamily="34" charset="0"/>
              </a:rPr>
              <a:t>/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200" dirty="0" err="1" smtClean="0">
                <a:latin typeface="Arial" panose="020B0604020202020204" pitchFamily="34" charset="0"/>
              </a:rPr>
              <a:t>antennid</a:t>
            </a:r>
            <a:endParaRPr lang="en-US" altLang="et-EE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82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090400-7FA9-42B0-8E3F-757AC3D8A7E5}" type="slidenum">
              <a:rPr lang="en-GB" altLang="et-EE"/>
              <a:pPr>
                <a:defRPr/>
              </a:pPr>
              <a:t>17</a:t>
            </a:fld>
            <a:endParaRPr lang="en-GB" altLang="et-EE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t-EE" dirty="0" smtClean="0"/>
              <a:t>Kuidas jõuda ideest realisatsioonini?</a:t>
            </a:r>
            <a:endParaRPr lang="en-US" altLang="et-EE" dirty="0" smtClean="0"/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Süsteem</a:t>
            </a:r>
            <a:endParaRPr lang="en-US" altLang="et-EE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süsteemi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mudel</a:t>
            </a:r>
            <a:r>
              <a:rPr lang="en-US" altLang="et-EE" dirty="0" smtClean="0"/>
              <a:t> – </a:t>
            </a:r>
            <a:r>
              <a:rPr lang="en-US" altLang="et-EE" dirty="0" err="1" smtClean="0"/>
              <a:t>simuleeritav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kirjeldus</a:t>
            </a:r>
            <a:r>
              <a:rPr lang="en-US" altLang="et-EE" dirty="0" smtClean="0"/>
              <a:t> (</a:t>
            </a:r>
            <a:r>
              <a:rPr lang="en-US" altLang="et-EE" dirty="0" err="1" smtClean="0"/>
              <a:t>spetsifikatsioon</a:t>
            </a:r>
            <a:r>
              <a:rPr lang="en-US" altLang="et-EE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Algoritm</a:t>
            </a:r>
            <a:endParaRPr lang="en-US" altLang="et-EE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käitumise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kirjeldus</a:t>
            </a:r>
            <a:r>
              <a:rPr lang="en-US" altLang="et-EE" dirty="0" smtClean="0"/>
              <a:t> – </a:t>
            </a:r>
            <a:r>
              <a:rPr lang="en-US" altLang="et-EE" dirty="0" err="1" smtClean="0"/>
              <a:t>programm</a:t>
            </a:r>
            <a:r>
              <a:rPr lang="en-US" altLang="et-EE" dirty="0" smtClean="0"/>
              <a:t> (</a:t>
            </a:r>
            <a:r>
              <a:rPr lang="en-US" altLang="et-EE" dirty="0" err="1" smtClean="0"/>
              <a:t>kõrgtaseme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keeles</a:t>
            </a:r>
            <a:r>
              <a:rPr lang="en-US" altLang="et-EE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Struktuur</a:t>
            </a:r>
            <a:r>
              <a:rPr lang="en-US" altLang="et-EE" dirty="0" smtClean="0"/>
              <a:t>(-</a:t>
            </a:r>
            <a:r>
              <a:rPr lang="en-US" altLang="et-EE" dirty="0" err="1" smtClean="0"/>
              <a:t>skeem</a:t>
            </a:r>
            <a:r>
              <a:rPr lang="en-US" altLang="et-EE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dirty="0" smtClean="0"/>
              <a:t>register-</a:t>
            </a:r>
            <a:r>
              <a:rPr lang="en-US" altLang="et-EE" dirty="0" err="1" smtClean="0"/>
              <a:t>siirete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tase</a:t>
            </a:r>
            <a:r>
              <a:rPr lang="en-US" altLang="et-EE" dirty="0" smtClean="0"/>
              <a:t> / </a:t>
            </a:r>
            <a:r>
              <a:rPr lang="en-US" altLang="et-EE" dirty="0" err="1" smtClean="0"/>
              <a:t>masinkood</a:t>
            </a:r>
            <a:endParaRPr lang="en-US" altLang="et-EE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Loogika</a:t>
            </a:r>
            <a:r>
              <a:rPr lang="en-US" altLang="et-EE" dirty="0" smtClean="0"/>
              <a:t>(-</a:t>
            </a:r>
            <a:r>
              <a:rPr lang="en-US" altLang="et-EE" dirty="0" err="1" smtClean="0"/>
              <a:t>skeem</a:t>
            </a:r>
            <a:r>
              <a:rPr lang="en-US" altLang="et-EE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loogika</a:t>
            </a:r>
            <a:r>
              <a:rPr lang="en-US" altLang="et-EE" dirty="0" smtClean="0"/>
              <a:t>- ja </a:t>
            </a:r>
            <a:r>
              <a:rPr lang="en-US" altLang="et-EE" dirty="0" err="1" smtClean="0"/>
              <a:t>mälu-elemendid</a:t>
            </a:r>
            <a:endParaRPr lang="en-US" altLang="et-EE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Skeem</a:t>
            </a:r>
            <a:r>
              <a:rPr lang="en-US" altLang="et-EE" dirty="0" smtClean="0"/>
              <a:t> (</a:t>
            </a:r>
            <a:r>
              <a:rPr lang="en-US" altLang="et-EE" dirty="0" err="1" smtClean="0"/>
              <a:t>realisatsioon</a:t>
            </a:r>
            <a:r>
              <a:rPr lang="en-US" altLang="et-EE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dirty="0" err="1" smtClean="0"/>
              <a:t>prototüüpimine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katsetamine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valmistamine</a:t>
            </a:r>
            <a:endParaRPr lang="en-US" altLang="et-EE" dirty="0" smtClean="0"/>
          </a:p>
          <a:p>
            <a:pPr lvl="1" eaLnBrk="1" hangingPunct="1">
              <a:lnSpc>
                <a:spcPct val="80000"/>
              </a:lnSpc>
              <a:defRPr/>
            </a:pPr>
            <a:endParaRPr lang="en-US" altLang="et-EE" dirty="0" smtClean="0"/>
          </a:p>
          <a:p>
            <a:pPr eaLnBrk="1" hangingPunct="1">
              <a:lnSpc>
                <a:spcPct val="110000"/>
              </a:lnSpc>
              <a:defRPr/>
            </a:pPr>
            <a:r>
              <a:rPr lang="en-US" altLang="et-EE" dirty="0" err="1" smtClean="0"/>
              <a:t>Süsteemi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kui</a:t>
            </a:r>
            <a:r>
              <a:rPr lang="en-US" altLang="et-EE" dirty="0" smtClean="0"/>
              <a:t> </a:t>
            </a:r>
            <a:r>
              <a:rPr lang="en-US" altLang="et-EE" u="sng" dirty="0" err="1" smtClean="0"/>
              <a:t>terviku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loomine</a:t>
            </a:r>
            <a:r>
              <a:rPr lang="en-US" altLang="et-EE" dirty="0" smtClean="0"/>
              <a:t> –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majandus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projektijuhtimine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keskkonnamõjud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42423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12BA73-4C02-4BD9-B1A0-772186EFE647}" type="slidenum">
              <a:rPr lang="en-GB" altLang="et-EE"/>
              <a:pPr>
                <a:defRPr/>
              </a:pPr>
              <a:t>18</a:t>
            </a:fld>
            <a:endParaRPr lang="en-GB" altLang="et-EE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Ideest algoritmini – süsteemi-taseme disain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t-EE" dirty="0" err="1" smtClean="0"/>
              <a:t>Simuleeritav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spetsifikatsioon</a:t>
            </a:r>
            <a:r>
              <a:rPr lang="en-US" altLang="et-EE" dirty="0" smtClean="0"/>
              <a:t> == </a:t>
            </a:r>
            <a:r>
              <a:rPr lang="en-US" altLang="et-EE" dirty="0" err="1" smtClean="0"/>
              <a:t>mudel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Vajalik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kontrollimaks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mudeli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korrektsust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idee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esialgse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määratluse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tasemel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Kas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tellijad</a:t>
            </a:r>
            <a:r>
              <a:rPr lang="en-US" altLang="et-EE" dirty="0" smtClean="0"/>
              <a:t> ja </a:t>
            </a:r>
            <a:r>
              <a:rPr lang="en-US" altLang="et-EE" dirty="0" err="1" smtClean="0"/>
              <a:t>projekteerijad</a:t>
            </a:r>
            <a:r>
              <a:rPr lang="en-US" altLang="et-EE" dirty="0" smtClean="0"/>
              <a:t> on </a:t>
            </a:r>
            <a:r>
              <a:rPr lang="en-US" altLang="et-EE" dirty="0" err="1" smtClean="0"/>
              <a:t>üksteisest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aru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saanud</a:t>
            </a:r>
            <a:r>
              <a:rPr lang="en-US" altLang="et-EE" dirty="0" smtClean="0"/>
              <a:t>?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Alamülesannete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selge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piiritlemine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Ressursside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vajaduste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ennustamine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Tükeldamine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süsteemi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jagamine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alam-süsteemideks</a:t>
            </a:r>
            <a:r>
              <a:rPr lang="en-US" altLang="et-EE" dirty="0" smtClean="0"/>
              <a:t> (</a:t>
            </a:r>
            <a:r>
              <a:rPr lang="en-US" altLang="et-EE" dirty="0" err="1" smtClean="0"/>
              <a:t>komponentideks</a:t>
            </a:r>
            <a:r>
              <a:rPr lang="en-US" altLang="et-EE" dirty="0" smtClean="0"/>
              <a:t>)</a:t>
            </a:r>
          </a:p>
          <a:p>
            <a:pPr lvl="2" eaLnBrk="1" hangingPunct="1">
              <a:defRPr/>
            </a:pPr>
            <a:r>
              <a:rPr lang="en-US" altLang="et-EE" dirty="0" err="1" smtClean="0"/>
              <a:t>kommunikatsioon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komponetide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vahel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ülesannete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jagamine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riist</a:t>
            </a:r>
            <a:r>
              <a:rPr lang="en-US" altLang="et-EE" dirty="0" smtClean="0"/>
              <a:t>- ja </a:t>
            </a:r>
            <a:r>
              <a:rPr lang="en-US" altLang="et-EE" dirty="0" err="1" smtClean="0"/>
              <a:t>tarkvara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vahel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Mudel</a:t>
            </a:r>
            <a:r>
              <a:rPr lang="en-US" altLang="et-EE" dirty="0" smtClean="0"/>
              <a:t> – </a:t>
            </a:r>
            <a:r>
              <a:rPr lang="en-US" altLang="et-EE" dirty="0" err="1" smtClean="0"/>
              <a:t>objekti</a:t>
            </a:r>
            <a:r>
              <a:rPr lang="en-US" altLang="et-EE" dirty="0" smtClean="0"/>
              <a:t> ja/</a:t>
            </a:r>
            <a:r>
              <a:rPr lang="en-US" altLang="et-EE" dirty="0" err="1" smtClean="0"/>
              <a:t>või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keskkonna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kirjeldamine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võrrandite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abil</a:t>
            </a:r>
            <a:r>
              <a:rPr lang="en-US" altLang="et-EE" dirty="0" smtClean="0"/>
              <a:t> –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matemaatika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elektroonika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side…</a:t>
            </a:r>
            <a:endParaRPr lang="en-US" altLang="et-EE" dirty="0" smtClean="0"/>
          </a:p>
        </p:txBody>
      </p:sp>
    </p:spTree>
    <p:extLst>
      <p:ext uri="{BB962C8B-B14F-4D97-AF65-F5344CB8AC3E}">
        <p14:creationId xmlns:p14="http://schemas.microsoft.com/office/powerpoint/2010/main" val="14475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6E867E-EEAB-4434-9CCA-C161748A6A2F}" type="slidenum">
              <a:rPr lang="en-GB" altLang="et-EE"/>
              <a:pPr>
                <a:defRPr/>
              </a:pPr>
              <a:t>19</a:t>
            </a:fld>
            <a:endParaRPr lang="en-GB" altLang="et-EE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Mudelid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t-EE" dirty="0" err="1" smtClean="0"/>
              <a:t>Võnkuv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traat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smtClean="0">
                <a:hlinkClick r:id="rId2"/>
              </a:rPr>
              <a:t>http://www.falstad.com/loadedstring/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muutub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võnkumine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kui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traati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eri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kohtadest</a:t>
            </a:r>
            <a:r>
              <a:rPr lang="en-US" altLang="et-EE" dirty="0" smtClean="0"/>
              <a:t> “</a:t>
            </a:r>
            <a:r>
              <a:rPr lang="en-US" altLang="et-EE" dirty="0" err="1" smtClean="0"/>
              <a:t>sikutada</a:t>
            </a:r>
            <a:r>
              <a:rPr lang="en-US" altLang="et-EE" dirty="0" smtClean="0"/>
              <a:t>”?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t-EE" dirty="0" err="1" smtClean="0"/>
              <a:t>Võnkuv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membraan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smtClean="0">
                <a:hlinkClick r:id="rId3"/>
              </a:rPr>
              <a:t>http://www.falstad.com/membrane/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muutub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võnkumine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kui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membraani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eri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kohtadest</a:t>
            </a:r>
            <a:r>
              <a:rPr lang="en-US" altLang="et-EE" dirty="0" smtClean="0"/>
              <a:t> “</a:t>
            </a:r>
            <a:r>
              <a:rPr lang="en-US" altLang="et-EE" dirty="0" err="1" smtClean="0"/>
              <a:t>toksata</a:t>
            </a:r>
            <a:r>
              <a:rPr lang="en-US" altLang="et-EE" dirty="0" smtClean="0"/>
              <a:t>”?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t-EE" dirty="0" err="1" smtClean="0"/>
              <a:t>Digitaalne</a:t>
            </a:r>
            <a:r>
              <a:rPr lang="en-US" altLang="et-EE" dirty="0" smtClean="0"/>
              <a:t> filter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smtClean="0">
                <a:hlinkClick r:id="rId4"/>
              </a:rPr>
              <a:t>http://www.falstad.com/dfilter/</a:t>
            </a:r>
            <a:endParaRPr lang="en-US" altLang="et-EE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mõjub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ribalaius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kõnekvaliteedile</a:t>
            </a:r>
            <a:r>
              <a:rPr lang="en-US" altLang="et-EE" dirty="0" smtClean="0"/>
              <a:t>?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t-EE" dirty="0" smtClean="0"/>
              <a:t>Input = speech.mp3    &amp;    Filter = FIR Band-pass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t-EE" dirty="0" smtClean="0"/>
              <a:t>Ja </a:t>
            </a:r>
            <a:r>
              <a:rPr lang="en-US" altLang="et-EE" dirty="0" err="1" smtClean="0"/>
              <a:t>ka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muud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filtrite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ribalaiuste</a:t>
            </a:r>
            <a:r>
              <a:rPr lang="en-US" altLang="et-EE" dirty="0" smtClean="0"/>
              <a:t>, </a:t>
            </a:r>
            <a:r>
              <a:rPr lang="en-US" altLang="et-EE" dirty="0" err="1" smtClean="0"/>
              <a:t>signaalide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jne</a:t>
            </a:r>
            <a:r>
              <a:rPr lang="en-US" altLang="et-EE" dirty="0" smtClean="0"/>
              <a:t>. </a:t>
            </a:r>
            <a:r>
              <a:rPr lang="en-US" altLang="et-EE" dirty="0" err="1" smtClean="0"/>
              <a:t>kombinatsioonid</a:t>
            </a:r>
            <a:endParaRPr lang="en-US" altLang="et-EE" dirty="0" smtClean="0"/>
          </a:p>
        </p:txBody>
      </p:sp>
    </p:spTree>
    <p:extLst>
      <p:ext uri="{BB962C8B-B14F-4D97-AF65-F5344CB8AC3E}">
        <p14:creationId xmlns:p14="http://schemas.microsoft.com/office/powerpoint/2010/main" val="335810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A26960-51AD-482E-A8C3-2254CB38A3BF}" type="slidenum">
              <a:rPr lang="en-GB" altLang="en-US"/>
              <a:pPr>
                <a:defRPr/>
              </a:pPr>
              <a:t>2</a:t>
            </a:fld>
            <a:endParaRPr lang="en-GB" altLang="en-US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288132" y="1546364"/>
            <a:ext cx="36647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err="1" smtClean="0">
                <a:solidFill>
                  <a:srgbClr val="350066"/>
                </a:solidFill>
                <a:latin typeface="Tahoma" panose="020B0604030504040204" pitchFamily="34" charset="0"/>
              </a:rPr>
              <a:t>Üldkasutatavad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 arvutid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(</a:t>
            </a:r>
            <a:r>
              <a:rPr lang="en-US" altLang="en-US" sz="2000" dirty="0" err="1" smtClean="0">
                <a:solidFill>
                  <a:srgbClr val="350066"/>
                </a:solidFill>
                <a:latin typeface="Tahoma" panose="020B0604030504040204" pitchFamily="34" charset="0"/>
              </a:rPr>
              <a:t>sadu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 m</a:t>
            </a:r>
            <a:r>
              <a:rPr lang="en-US" altLang="en-US" sz="2000" dirty="0" err="1" smtClean="0">
                <a:solidFill>
                  <a:srgbClr val="350066"/>
                </a:solidFill>
                <a:latin typeface="Tahoma" panose="020B0604030504040204" pitchFamily="34" charset="0"/>
              </a:rPr>
              <a:t>iljoneid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 protsessor</a:t>
            </a:r>
            <a:r>
              <a:rPr lang="en-US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e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i</a:t>
            </a:r>
            <a:r>
              <a:rPr lang="en-US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d</a:t>
            </a:r>
            <a:r>
              <a:rPr lang="et-EE" altLang="en-US" sz="2000" dirty="0" smtClean="0">
                <a:solidFill>
                  <a:srgbClr val="350066"/>
                </a:solidFill>
                <a:latin typeface="Tahoma" panose="020B0604030504040204" pitchFamily="34" charset="0"/>
              </a:rPr>
              <a:t>)</a:t>
            </a:r>
            <a:endParaRPr lang="et-EE" altLang="en-US" sz="2000" dirty="0">
              <a:solidFill>
                <a:srgbClr val="350066"/>
              </a:solidFill>
              <a:latin typeface="Tahoma" panose="020B0604030504040204" pitchFamily="34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7062788" y="1482725"/>
            <a:ext cx="210410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err="1">
                <a:solidFill>
                  <a:srgbClr val="990000"/>
                </a:solidFill>
                <a:latin typeface="Tahoma" panose="020B0604030504040204" pitchFamily="34" charset="0"/>
              </a:rPr>
              <a:t>Sardsüsteemid</a:t>
            </a:r>
            <a:endParaRPr lang="et-EE" altLang="en-US" sz="2000" dirty="0">
              <a:solidFill>
                <a:srgbClr val="99000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(</a:t>
            </a:r>
            <a:r>
              <a:rPr lang="en-US" altLang="en-US" sz="2000" dirty="0" err="1" smtClean="0">
                <a:solidFill>
                  <a:srgbClr val="990000"/>
                </a:solidFill>
                <a:latin typeface="Tahoma" panose="020B0604030504040204" pitchFamily="34" charset="0"/>
              </a:rPr>
              <a:t>sadu</a:t>
            </a:r>
            <a:r>
              <a:rPr lang="en-US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 </a:t>
            </a:r>
            <a:r>
              <a:rPr lang="en-US" altLang="en-US" sz="2000" dirty="0" err="1" smtClean="0">
                <a:solidFill>
                  <a:srgbClr val="990000"/>
                </a:solidFill>
                <a:latin typeface="Tahoma" panose="020B0604030504040204" pitchFamily="34" charset="0"/>
              </a:rPr>
              <a:t>miljardeid</a:t>
            </a:r>
            <a:r>
              <a:rPr lang="et-EE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 </a:t>
            </a:r>
            <a:endParaRPr lang="et-EE" altLang="en-US" sz="2000" dirty="0">
              <a:solidFill>
                <a:srgbClr val="990000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>
                <a:solidFill>
                  <a:srgbClr val="990000"/>
                </a:solidFill>
                <a:latin typeface="Tahoma" panose="020B0604030504040204" pitchFamily="34" charset="0"/>
              </a:rPr>
              <a:t>   </a:t>
            </a:r>
            <a:r>
              <a:rPr lang="et-EE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protsessor</a:t>
            </a:r>
            <a:r>
              <a:rPr lang="en-US" altLang="en-US" sz="2000" dirty="0" err="1" smtClean="0">
                <a:solidFill>
                  <a:srgbClr val="990000"/>
                </a:solidFill>
                <a:latin typeface="Tahoma" panose="020B0604030504040204" pitchFamily="34" charset="0"/>
              </a:rPr>
              <a:t>eid</a:t>
            </a:r>
            <a:r>
              <a:rPr lang="et-EE" altLang="en-US" sz="2000" dirty="0" smtClean="0">
                <a:solidFill>
                  <a:srgbClr val="990000"/>
                </a:solidFill>
                <a:latin typeface="Tahoma" panose="020B0604030504040204" pitchFamily="34" charset="0"/>
              </a:rPr>
              <a:t>)</a:t>
            </a:r>
            <a:endParaRPr lang="en-US" altLang="en-US" sz="2000" dirty="0">
              <a:solidFill>
                <a:srgbClr val="990000"/>
              </a:solidFill>
              <a:latin typeface="Tahoma" panose="020B0604030504040204" pitchFamily="34" charset="0"/>
            </a:endParaRPr>
          </a:p>
        </p:txBody>
      </p:sp>
      <p:pic>
        <p:nvPicPr>
          <p:cNvPr id="7173" name="Picture 4" descr="camer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1747838"/>
            <a:ext cx="547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wash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213" y="4725988"/>
            <a:ext cx="6985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 descr="te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444" y="2288381"/>
            <a:ext cx="9763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7" descr="console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3411538"/>
            <a:ext cx="10668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samsun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38" y="4103688"/>
            <a:ext cx="800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Line 9"/>
          <p:cNvSpPr>
            <a:spLocks noChangeShapeType="1"/>
          </p:cNvSpPr>
          <p:nvPr/>
        </p:nvSpPr>
        <p:spPr bwMode="auto">
          <a:xfrm flipH="1" flipV="1">
            <a:off x="1828800" y="3429000"/>
            <a:ext cx="1676400" cy="381000"/>
          </a:xfrm>
          <a:prstGeom prst="line">
            <a:avLst/>
          </a:prstGeom>
          <a:noFill/>
          <a:ln w="28575">
            <a:solidFill>
              <a:srgbClr val="33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 flipH="1">
            <a:off x="2209800" y="3886200"/>
            <a:ext cx="1295400" cy="533400"/>
          </a:xfrm>
          <a:prstGeom prst="line">
            <a:avLst/>
          </a:prstGeom>
          <a:noFill/>
          <a:ln w="28575">
            <a:solidFill>
              <a:srgbClr val="33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 flipV="1">
            <a:off x="5003800" y="2420938"/>
            <a:ext cx="42863" cy="6270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 flipV="1">
            <a:off x="5257800" y="2349500"/>
            <a:ext cx="250825" cy="7747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 flipV="1">
            <a:off x="5486400" y="2195513"/>
            <a:ext cx="579438" cy="92868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 flipV="1">
            <a:off x="5807075" y="2713038"/>
            <a:ext cx="1004888" cy="681037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5843588" y="3663950"/>
            <a:ext cx="107315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834063" y="3832225"/>
            <a:ext cx="1020762" cy="411163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681663" y="4005263"/>
            <a:ext cx="960437" cy="779462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7" name="Line 18"/>
          <p:cNvSpPr>
            <a:spLocks noChangeShapeType="1"/>
          </p:cNvSpPr>
          <p:nvPr/>
        </p:nvSpPr>
        <p:spPr bwMode="auto">
          <a:xfrm flipH="1">
            <a:off x="4706938" y="4195763"/>
            <a:ext cx="31750" cy="676275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3214688" y="2554288"/>
            <a:ext cx="182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600">
                <a:solidFill>
                  <a:srgbClr val="4D4D4D"/>
                </a:solidFill>
                <a:latin typeface="Tahoma" panose="020B0604030504040204" pitchFamily="34" charset="0"/>
              </a:rPr>
              <a:t>Microprocessor market share</a:t>
            </a:r>
            <a:r>
              <a:rPr lang="sv-SE" altLang="en-US" sz="1600">
                <a:solidFill>
                  <a:srgbClr val="4D4D4D"/>
                </a:solidFill>
                <a:latin typeface="Tahoma" panose="020B0604030504040204" pitchFamily="34" charset="0"/>
              </a:rPr>
              <a:t>s</a:t>
            </a:r>
            <a:endParaRPr lang="en-US" altLang="en-US" sz="3200" b="1">
              <a:solidFill>
                <a:srgbClr val="4D4D4D"/>
              </a:solidFill>
              <a:latin typeface="Tahoma" panose="020B0604030504040204" pitchFamily="34" charset="0"/>
            </a:endParaRPr>
          </a:p>
        </p:txBody>
      </p:sp>
      <p:sp>
        <p:nvSpPr>
          <p:cNvPr id="7189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Arvutid ja arvutisüsteemid</a:t>
            </a:r>
            <a:endParaRPr lang="en-US" altLang="en-US" smtClean="0"/>
          </a:p>
        </p:txBody>
      </p:sp>
      <p:pic>
        <p:nvPicPr>
          <p:cNvPr id="7190" name="Picture 21" descr="AT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2" t="19298" r="18150"/>
          <a:stretch>
            <a:fillRect/>
          </a:stretch>
        </p:blipFill>
        <p:spPr bwMode="auto">
          <a:xfrm>
            <a:off x="7054850" y="2774950"/>
            <a:ext cx="69215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1" name="Line 22"/>
          <p:cNvSpPr>
            <a:spLocks noChangeShapeType="1"/>
          </p:cNvSpPr>
          <p:nvPr/>
        </p:nvSpPr>
        <p:spPr bwMode="auto">
          <a:xfrm flipV="1">
            <a:off x="5851525" y="3146425"/>
            <a:ext cx="1146175" cy="3508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t-EE"/>
          </a:p>
        </p:txBody>
      </p:sp>
      <p:pic>
        <p:nvPicPr>
          <p:cNvPr id="7192" name="Picture 23" descr="GPD_28663_48_0_400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412875"/>
            <a:ext cx="455612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4" descr="c0021186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69215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4" name="Picture 25" descr="TP_Z_Series_140_ECCM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3821113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6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/>
          <a:stretch>
            <a:fillRect/>
          </a:stretch>
        </p:blipFill>
        <p:spPr bwMode="auto">
          <a:xfrm>
            <a:off x="2963863" y="4581525"/>
            <a:ext cx="3192462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6" name="AutoShape 27"/>
          <p:cNvSpPr>
            <a:spLocks noChangeAspect="1" noChangeArrowheads="1" noTextEdit="1"/>
          </p:cNvSpPr>
          <p:nvPr/>
        </p:nvSpPr>
        <p:spPr bwMode="auto">
          <a:xfrm>
            <a:off x="3200400" y="2390775"/>
            <a:ext cx="2890838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7197" name="Freeform 28"/>
          <p:cNvSpPr>
            <a:spLocks/>
          </p:cNvSpPr>
          <p:nvPr/>
        </p:nvSpPr>
        <p:spPr bwMode="auto">
          <a:xfrm>
            <a:off x="3689350" y="3486150"/>
            <a:ext cx="200025" cy="484188"/>
          </a:xfrm>
          <a:custGeom>
            <a:avLst/>
            <a:gdLst>
              <a:gd name="T0" fmla="*/ 2147483646 w 126"/>
              <a:gd name="T1" fmla="*/ 2147483646 h 305"/>
              <a:gd name="T2" fmla="*/ 2147483646 w 126"/>
              <a:gd name="T3" fmla="*/ 2147483646 h 305"/>
              <a:gd name="T4" fmla="*/ 2147483646 w 126"/>
              <a:gd name="T5" fmla="*/ 2147483646 h 305"/>
              <a:gd name="T6" fmla="*/ 2147483646 w 126"/>
              <a:gd name="T7" fmla="*/ 2147483646 h 305"/>
              <a:gd name="T8" fmla="*/ 2147483646 w 126"/>
              <a:gd name="T9" fmla="*/ 2147483646 h 305"/>
              <a:gd name="T10" fmla="*/ 2147483646 w 126"/>
              <a:gd name="T11" fmla="*/ 2147483646 h 305"/>
              <a:gd name="T12" fmla="*/ 2147483646 w 126"/>
              <a:gd name="T13" fmla="*/ 2147483646 h 305"/>
              <a:gd name="T14" fmla="*/ 2147483646 w 126"/>
              <a:gd name="T15" fmla="*/ 2147483646 h 305"/>
              <a:gd name="T16" fmla="*/ 2147483646 w 126"/>
              <a:gd name="T17" fmla="*/ 2147483646 h 305"/>
              <a:gd name="T18" fmla="*/ 2147483646 w 126"/>
              <a:gd name="T19" fmla="*/ 2147483646 h 305"/>
              <a:gd name="T20" fmla="*/ 2147483646 w 126"/>
              <a:gd name="T21" fmla="*/ 2147483646 h 305"/>
              <a:gd name="T22" fmla="*/ 2147483646 w 126"/>
              <a:gd name="T23" fmla="*/ 2147483646 h 305"/>
              <a:gd name="T24" fmla="*/ 2147483646 w 126"/>
              <a:gd name="T25" fmla="*/ 2147483646 h 305"/>
              <a:gd name="T26" fmla="*/ 2147483646 w 126"/>
              <a:gd name="T27" fmla="*/ 2147483646 h 305"/>
              <a:gd name="T28" fmla="*/ 2147483646 w 126"/>
              <a:gd name="T29" fmla="*/ 2147483646 h 305"/>
              <a:gd name="T30" fmla="*/ 0 w 126"/>
              <a:gd name="T31" fmla="*/ 2147483646 h 305"/>
              <a:gd name="T32" fmla="*/ 0 w 126"/>
              <a:gd name="T33" fmla="*/ 2147483646 h 305"/>
              <a:gd name="T34" fmla="*/ 0 w 126"/>
              <a:gd name="T35" fmla="*/ 2147483646 h 305"/>
              <a:gd name="T36" fmla="*/ 0 w 126"/>
              <a:gd name="T37" fmla="*/ 0 h 305"/>
              <a:gd name="T38" fmla="*/ 0 w 126"/>
              <a:gd name="T39" fmla="*/ 2147483646 h 305"/>
              <a:gd name="T40" fmla="*/ 0 w 126"/>
              <a:gd name="T41" fmla="*/ 2147483646 h 305"/>
              <a:gd name="T42" fmla="*/ 0 w 126"/>
              <a:gd name="T43" fmla="*/ 2147483646 h 305"/>
              <a:gd name="T44" fmla="*/ 0 w 126"/>
              <a:gd name="T45" fmla="*/ 2147483646 h 305"/>
              <a:gd name="T46" fmla="*/ 2147483646 w 126"/>
              <a:gd name="T47" fmla="*/ 2147483646 h 305"/>
              <a:gd name="T48" fmla="*/ 2147483646 w 126"/>
              <a:gd name="T49" fmla="*/ 2147483646 h 305"/>
              <a:gd name="T50" fmla="*/ 2147483646 w 126"/>
              <a:gd name="T51" fmla="*/ 2147483646 h 305"/>
              <a:gd name="T52" fmla="*/ 2147483646 w 126"/>
              <a:gd name="T53" fmla="*/ 2147483646 h 305"/>
              <a:gd name="T54" fmla="*/ 2147483646 w 126"/>
              <a:gd name="T55" fmla="*/ 2147483646 h 305"/>
              <a:gd name="T56" fmla="*/ 2147483646 w 126"/>
              <a:gd name="T57" fmla="*/ 2147483646 h 305"/>
              <a:gd name="T58" fmla="*/ 2147483646 w 126"/>
              <a:gd name="T59" fmla="*/ 2147483646 h 305"/>
              <a:gd name="T60" fmla="*/ 2147483646 w 126"/>
              <a:gd name="T61" fmla="*/ 2147483646 h 305"/>
              <a:gd name="T62" fmla="*/ 2147483646 w 126"/>
              <a:gd name="T63" fmla="*/ 2147483646 h 305"/>
              <a:gd name="T64" fmla="*/ 2147483646 w 126"/>
              <a:gd name="T65" fmla="*/ 2147483646 h 305"/>
              <a:gd name="T66" fmla="*/ 2147483646 w 126"/>
              <a:gd name="T67" fmla="*/ 2147483646 h 305"/>
              <a:gd name="T68" fmla="*/ 2147483646 w 126"/>
              <a:gd name="T69" fmla="*/ 2147483646 h 305"/>
              <a:gd name="T70" fmla="*/ 2147483646 w 126"/>
              <a:gd name="T71" fmla="*/ 2147483646 h 305"/>
              <a:gd name="T72" fmla="*/ 2147483646 w 126"/>
              <a:gd name="T73" fmla="*/ 2147483646 h 305"/>
              <a:gd name="T74" fmla="*/ 2147483646 w 126"/>
              <a:gd name="T75" fmla="*/ 2147483646 h 305"/>
              <a:gd name="T76" fmla="*/ 2147483646 w 126"/>
              <a:gd name="T77" fmla="*/ 2147483646 h 30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26" h="305">
                <a:moveTo>
                  <a:pt x="126" y="131"/>
                </a:moveTo>
                <a:lnTo>
                  <a:pt x="108" y="125"/>
                </a:lnTo>
                <a:lnTo>
                  <a:pt x="96" y="120"/>
                </a:lnTo>
                <a:lnTo>
                  <a:pt x="84" y="114"/>
                </a:lnTo>
                <a:lnTo>
                  <a:pt x="78" y="108"/>
                </a:lnTo>
                <a:lnTo>
                  <a:pt x="66" y="102"/>
                </a:lnTo>
                <a:lnTo>
                  <a:pt x="54" y="96"/>
                </a:lnTo>
                <a:lnTo>
                  <a:pt x="48" y="84"/>
                </a:lnTo>
                <a:lnTo>
                  <a:pt x="36" y="78"/>
                </a:lnTo>
                <a:lnTo>
                  <a:pt x="30" y="72"/>
                </a:lnTo>
                <a:lnTo>
                  <a:pt x="24" y="66"/>
                </a:lnTo>
                <a:lnTo>
                  <a:pt x="18" y="54"/>
                </a:lnTo>
                <a:lnTo>
                  <a:pt x="12" y="48"/>
                </a:lnTo>
                <a:lnTo>
                  <a:pt x="6" y="42"/>
                </a:lnTo>
                <a:lnTo>
                  <a:pt x="6" y="30"/>
                </a:lnTo>
                <a:lnTo>
                  <a:pt x="0" y="24"/>
                </a:lnTo>
                <a:lnTo>
                  <a:pt x="0" y="18"/>
                </a:lnTo>
                <a:lnTo>
                  <a:pt x="0" y="12"/>
                </a:lnTo>
                <a:lnTo>
                  <a:pt x="0" y="0"/>
                </a:lnTo>
                <a:lnTo>
                  <a:pt x="0" y="173"/>
                </a:lnTo>
                <a:lnTo>
                  <a:pt x="0" y="185"/>
                </a:lnTo>
                <a:lnTo>
                  <a:pt x="0" y="191"/>
                </a:lnTo>
                <a:lnTo>
                  <a:pt x="0" y="197"/>
                </a:lnTo>
                <a:lnTo>
                  <a:pt x="6" y="203"/>
                </a:lnTo>
                <a:lnTo>
                  <a:pt x="6" y="215"/>
                </a:lnTo>
                <a:lnTo>
                  <a:pt x="12" y="221"/>
                </a:lnTo>
                <a:lnTo>
                  <a:pt x="18" y="227"/>
                </a:lnTo>
                <a:lnTo>
                  <a:pt x="24" y="239"/>
                </a:lnTo>
                <a:lnTo>
                  <a:pt x="30" y="245"/>
                </a:lnTo>
                <a:lnTo>
                  <a:pt x="36" y="251"/>
                </a:lnTo>
                <a:lnTo>
                  <a:pt x="48" y="257"/>
                </a:lnTo>
                <a:lnTo>
                  <a:pt x="54" y="269"/>
                </a:lnTo>
                <a:lnTo>
                  <a:pt x="66" y="275"/>
                </a:lnTo>
                <a:lnTo>
                  <a:pt x="78" y="281"/>
                </a:lnTo>
                <a:lnTo>
                  <a:pt x="84" y="287"/>
                </a:lnTo>
                <a:lnTo>
                  <a:pt x="96" y="293"/>
                </a:lnTo>
                <a:lnTo>
                  <a:pt x="108" y="299"/>
                </a:lnTo>
                <a:lnTo>
                  <a:pt x="126" y="305"/>
                </a:lnTo>
                <a:lnTo>
                  <a:pt x="126" y="131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198" name="Freeform 29"/>
          <p:cNvSpPr>
            <a:spLocks/>
          </p:cNvSpPr>
          <p:nvPr/>
        </p:nvSpPr>
        <p:spPr bwMode="auto">
          <a:xfrm>
            <a:off x="3889375" y="3486150"/>
            <a:ext cx="842963" cy="484188"/>
          </a:xfrm>
          <a:custGeom>
            <a:avLst/>
            <a:gdLst>
              <a:gd name="T0" fmla="*/ 2147483646 w 531"/>
              <a:gd name="T1" fmla="*/ 0 h 305"/>
              <a:gd name="T2" fmla="*/ 0 w 531"/>
              <a:gd name="T3" fmla="*/ 2147483646 h 305"/>
              <a:gd name="T4" fmla="*/ 0 w 531"/>
              <a:gd name="T5" fmla="*/ 2147483646 h 305"/>
              <a:gd name="T6" fmla="*/ 2147483646 w 531"/>
              <a:gd name="T7" fmla="*/ 2147483646 h 305"/>
              <a:gd name="T8" fmla="*/ 2147483646 w 531"/>
              <a:gd name="T9" fmla="*/ 0 h 3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31" h="305">
                <a:moveTo>
                  <a:pt x="531" y="0"/>
                </a:moveTo>
                <a:lnTo>
                  <a:pt x="0" y="131"/>
                </a:lnTo>
                <a:lnTo>
                  <a:pt x="0" y="305"/>
                </a:lnTo>
                <a:lnTo>
                  <a:pt x="531" y="173"/>
                </a:lnTo>
                <a:lnTo>
                  <a:pt x="531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199" name="Freeform 30"/>
          <p:cNvSpPr>
            <a:spLocks/>
          </p:cNvSpPr>
          <p:nvPr/>
        </p:nvSpPr>
        <p:spPr bwMode="auto">
          <a:xfrm>
            <a:off x="3582988" y="3770313"/>
            <a:ext cx="38100" cy="295275"/>
          </a:xfrm>
          <a:custGeom>
            <a:avLst/>
            <a:gdLst>
              <a:gd name="T0" fmla="*/ 2147483646 w 24"/>
              <a:gd name="T1" fmla="*/ 2147483646 h 186"/>
              <a:gd name="T2" fmla="*/ 2147483646 w 24"/>
              <a:gd name="T3" fmla="*/ 2147483646 h 186"/>
              <a:gd name="T4" fmla="*/ 2147483646 w 24"/>
              <a:gd name="T5" fmla="*/ 2147483646 h 186"/>
              <a:gd name="T6" fmla="*/ 0 w 24"/>
              <a:gd name="T7" fmla="*/ 0 h 186"/>
              <a:gd name="T8" fmla="*/ 0 w 24"/>
              <a:gd name="T9" fmla="*/ 2147483646 h 186"/>
              <a:gd name="T10" fmla="*/ 2147483646 w 24"/>
              <a:gd name="T11" fmla="*/ 2147483646 h 186"/>
              <a:gd name="T12" fmla="*/ 2147483646 w 24"/>
              <a:gd name="T13" fmla="*/ 2147483646 h 186"/>
              <a:gd name="T14" fmla="*/ 2147483646 w 24"/>
              <a:gd name="T15" fmla="*/ 2147483646 h 186"/>
              <a:gd name="T16" fmla="*/ 2147483646 w 24"/>
              <a:gd name="T17" fmla="*/ 2147483646 h 18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4" h="186">
                <a:moveTo>
                  <a:pt x="24" y="12"/>
                </a:moveTo>
                <a:lnTo>
                  <a:pt x="18" y="12"/>
                </a:lnTo>
                <a:lnTo>
                  <a:pt x="6" y="6"/>
                </a:lnTo>
                <a:lnTo>
                  <a:pt x="0" y="0"/>
                </a:lnTo>
                <a:lnTo>
                  <a:pt x="0" y="174"/>
                </a:lnTo>
                <a:lnTo>
                  <a:pt x="6" y="180"/>
                </a:lnTo>
                <a:lnTo>
                  <a:pt x="18" y="186"/>
                </a:lnTo>
                <a:lnTo>
                  <a:pt x="24" y="186"/>
                </a:lnTo>
                <a:lnTo>
                  <a:pt x="24" y="12"/>
                </a:lnTo>
                <a:close/>
              </a:path>
            </a:pathLst>
          </a:custGeom>
          <a:solidFill>
            <a:srgbClr val="1A1A1A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0" name="Freeform 31"/>
          <p:cNvSpPr>
            <a:spLocks/>
          </p:cNvSpPr>
          <p:nvPr/>
        </p:nvSpPr>
        <p:spPr bwMode="auto">
          <a:xfrm>
            <a:off x="3630613" y="3562350"/>
            <a:ext cx="795337" cy="503238"/>
          </a:xfrm>
          <a:custGeom>
            <a:avLst/>
            <a:gdLst>
              <a:gd name="T0" fmla="*/ 2147483646 w 501"/>
              <a:gd name="T1" fmla="*/ 0 h 317"/>
              <a:gd name="T2" fmla="*/ 0 w 501"/>
              <a:gd name="T3" fmla="*/ 2147483646 h 317"/>
              <a:gd name="T4" fmla="*/ 0 w 501"/>
              <a:gd name="T5" fmla="*/ 2147483646 h 317"/>
              <a:gd name="T6" fmla="*/ 2147483646 w 501"/>
              <a:gd name="T7" fmla="*/ 2147483646 h 317"/>
              <a:gd name="T8" fmla="*/ 2147483646 w 501"/>
              <a:gd name="T9" fmla="*/ 0 h 3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01" h="317">
                <a:moveTo>
                  <a:pt x="501" y="0"/>
                </a:moveTo>
                <a:lnTo>
                  <a:pt x="0" y="143"/>
                </a:lnTo>
                <a:lnTo>
                  <a:pt x="0" y="317"/>
                </a:lnTo>
                <a:lnTo>
                  <a:pt x="501" y="173"/>
                </a:lnTo>
                <a:lnTo>
                  <a:pt x="501" y="0"/>
                </a:lnTo>
                <a:close/>
              </a:path>
            </a:pathLst>
          </a:custGeom>
          <a:solidFill>
            <a:srgbClr val="1A1A1A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1" name="Freeform 32"/>
          <p:cNvSpPr>
            <a:spLocks/>
          </p:cNvSpPr>
          <p:nvPr/>
        </p:nvSpPr>
        <p:spPr bwMode="auto">
          <a:xfrm>
            <a:off x="3582988" y="3562350"/>
            <a:ext cx="842962" cy="227013"/>
          </a:xfrm>
          <a:custGeom>
            <a:avLst/>
            <a:gdLst>
              <a:gd name="T0" fmla="*/ 2147483646 w 531"/>
              <a:gd name="T1" fmla="*/ 2147483646 h 143"/>
              <a:gd name="T2" fmla="*/ 2147483646 w 531"/>
              <a:gd name="T3" fmla="*/ 2147483646 h 143"/>
              <a:gd name="T4" fmla="*/ 2147483646 w 531"/>
              <a:gd name="T5" fmla="*/ 2147483646 h 143"/>
              <a:gd name="T6" fmla="*/ 0 w 531"/>
              <a:gd name="T7" fmla="*/ 2147483646 h 143"/>
              <a:gd name="T8" fmla="*/ 2147483646 w 531"/>
              <a:gd name="T9" fmla="*/ 0 h 143"/>
              <a:gd name="T10" fmla="*/ 2147483646 w 531"/>
              <a:gd name="T11" fmla="*/ 2147483646 h 1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31" h="143">
                <a:moveTo>
                  <a:pt x="24" y="143"/>
                </a:moveTo>
                <a:lnTo>
                  <a:pt x="18" y="143"/>
                </a:lnTo>
                <a:lnTo>
                  <a:pt x="6" y="137"/>
                </a:lnTo>
                <a:lnTo>
                  <a:pt x="0" y="131"/>
                </a:lnTo>
                <a:lnTo>
                  <a:pt x="531" y="0"/>
                </a:lnTo>
                <a:lnTo>
                  <a:pt x="24" y="143"/>
                </a:lnTo>
                <a:close/>
              </a:path>
            </a:pathLst>
          </a:custGeom>
          <a:solidFill>
            <a:srgbClr val="333333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2" name="Freeform 33"/>
          <p:cNvSpPr>
            <a:spLocks/>
          </p:cNvSpPr>
          <p:nvPr/>
        </p:nvSpPr>
        <p:spPr bwMode="auto">
          <a:xfrm>
            <a:off x="3927475" y="3486150"/>
            <a:ext cx="1847850" cy="636588"/>
          </a:xfrm>
          <a:custGeom>
            <a:avLst/>
            <a:gdLst>
              <a:gd name="T0" fmla="*/ 2147483646 w 1164"/>
              <a:gd name="T1" fmla="*/ 2147483646 h 401"/>
              <a:gd name="T2" fmla="*/ 2147483646 w 1164"/>
              <a:gd name="T3" fmla="*/ 2147483646 h 401"/>
              <a:gd name="T4" fmla="*/ 2147483646 w 1164"/>
              <a:gd name="T5" fmla="*/ 2147483646 h 401"/>
              <a:gd name="T6" fmla="*/ 2147483646 w 1164"/>
              <a:gd name="T7" fmla="*/ 2147483646 h 401"/>
              <a:gd name="T8" fmla="*/ 2147483646 w 1164"/>
              <a:gd name="T9" fmla="*/ 2147483646 h 401"/>
              <a:gd name="T10" fmla="*/ 2147483646 w 1164"/>
              <a:gd name="T11" fmla="*/ 2147483646 h 401"/>
              <a:gd name="T12" fmla="*/ 2147483646 w 1164"/>
              <a:gd name="T13" fmla="*/ 2147483646 h 401"/>
              <a:gd name="T14" fmla="*/ 2147483646 w 1164"/>
              <a:gd name="T15" fmla="*/ 2147483646 h 401"/>
              <a:gd name="T16" fmla="*/ 2147483646 w 1164"/>
              <a:gd name="T17" fmla="*/ 2147483646 h 401"/>
              <a:gd name="T18" fmla="*/ 2147483646 w 1164"/>
              <a:gd name="T19" fmla="*/ 2147483646 h 401"/>
              <a:gd name="T20" fmla="*/ 2147483646 w 1164"/>
              <a:gd name="T21" fmla="*/ 2147483646 h 401"/>
              <a:gd name="T22" fmla="*/ 2147483646 w 1164"/>
              <a:gd name="T23" fmla="*/ 2147483646 h 401"/>
              <a:gd name="T24" fmla="*/ 2147483646 w 1164"/>
              <a:gd name="T25" fmla="*/ 2147483646 h 401"/>
              <a:gd name="T26" fmla="*/ 2147483646 w 1164"/>
              <a:gd name="T27" fmla="*/ 2147483646 h 401"/>
              <a:gd name="T28" fmla="*/ 2147483646 w 1164"/>
              <a:gd name="T29" fmla="*/ 2147483646 h 401"/>
              <a:gd name="T30" fmla="*/ 2147483646 w 1164"/>
              <a:gd name="T31" fmla="*/ 2147483646 h 401"/>
              <a:gd name="T32" fmla="*/ 2147483646 w 1164"/>
              <a:gd name="T33" fmla="*/ 2147483646 h 401"/>
              <a:gd name="T34" fmla="*/ 2147483646 w 1164"/>
              <a:gd name="T35" fmla="*/ 2147483646 h 401"/>
              <a:gd name="T36" fmla="*/ 2147483646 w 1164"/>
              <a:gd name="T37" fmla="*/ 2147483646 h 401"/>
              <a:gd name="T38" fmla="*/ 2147483646 w 1164"/>
              <a:gd name="T39" fmla="*/ 2147483646 h 401"/>
              <a:gd name="T40" fmla="*/ 2147483646 w 1164"/>
              <a:gd name="T41" fmla="*/ 2147483646 h 401"/>
              <a:gd name="T42" fmla="*/ 2147483646 w 1164"/>
              <a:gd name="T43" fmla="*/ 2147483646 h 401"/>
              <a:gd name="T44" fmla="*/ 2147483646 w 1164"/>
              <a:gd name="T45" fmla="*/ 2147483646 h 401"/>
              <a:gd name="T46" fmla="*/ 2147483646 w 1164"/>
              <a:gd name="T47" fmla="*/ 2147483646 h 401"/>
              <a:gd name="T48" fmla="*/ 2147483646 w 1164"/>
              <a:gd name="T49" fmla="*/ 2147483646 h 401"/>
              <a:gd name="T50" fmla="*/ 2147483646 w 1164"/>
              <a:gd name="T51" fmla="*/ 2147483646 h 401"/>
              <a:gd name="T52" fmla="*/ 2147483646 w 1164"/>
              <a:gd name="T53" fmla="*/ 2147483646 h 401"/>
              <a:gd name="T54" fmla="*/ 2147483646 w 1164"/>
              <a:gd name="T55" fmla="*/ 2147483646 h 401"/>
              <a:gd name="T56" fmla="*/ 2147483646 w 1164"/>
              <a:gd name="T57" fmla="*/ 2147483646 h 401"/>
              <a:gd name="T58" fmla="*/ 2147483646 w 1164"/>
              <a:gd name="T59" fmla="*/ 2147483646 h 401"/>
              <a:gd name="T60" fmla="*/ 0 w 1164"/>
              <a:gd name="T61" fmla="*/ 2147483646 h 401"/>
              <a:gd name="T62" fmla="*/ 2147483646 w 1164"/>
              <a:gd name="T63" fmla="*/ 2147483646 h 401"/>
              <a:gd name="T64" fmla="*/ 2147483646 w 1164"/>
              <a:gd name="T65" fmla="*/ 2147483646 h 401"/>
              <a:gd name="T66" fmla="*/ 2147483646 w 1164"/>
              <a:gd name="T67" fmla="*/ 2147483646 h 401"/>
              <a:gd name="T68" fmla="*/ 2147483646 w 1164"/>
              <a:gd name="T69" fmla="*/ 2147483646 h 401"/>
              <a:gd name="T70" fmla="*/ 2147483646 w 1164"/>
              <a:gd name="T71" fmla="*/ 2147483646 h 401"/>
              <a:gd name="T72" fmla="*/ 2147483646 w 1164"/>
              <a:gd name="T73" fmla="*/ 2147483646 h 401"/>
              <a:gd name="T74" fmla="*/ 2147483646 w 1164"/>
              <a:gd name="T75" fmla="*/ 2147483646 h 401"/>
              <a:gd name="T76" fmla="*/ 2147483646 w 1164"/>
              <a:gd name="T77" fmla="*/ 2147483646 h 401"/>
              <a:gd name="T78" fmla="*/ 2147483646 w 1164"/>
              <a:gd name="T79" fmla="*/ 2147483646 h 401"/>
              <a:gd name="T80" fmla="*/ 2147483646 w 1164"/>
              <a:gd name="T81" fmla="*/ 2147483646 h 401"/>
              <a:gd name="T82" fmla="*/ 2147483646 w 1164"/>
              <a:gd name="T83" fmla="*/ 2147483646 h 401"/>
              <a:gd name="T84" fmla="*/ 2147483646 w 1164"/>
              <a:gd name="T85" fmla="*/ 2147483646 h 401"/>
              <a:gd name="T86" fmla="*/ 2147483646 w 1164"/>
              <a:gd name="T87" fmla="*/ 2147483646 h 401"/>
              <a:gd name="T88" fmla="*/ 2147483646 w 1164"/>
              <a:gd name="T89" fmla="*/ 2147483646 h 401"/>
              <a:gd name="T90" fmla="*/ 2147483646 w 1164"/>
              <a:gd name="T91" fmla="*/ 2147483646 h 401"/>
              <a:gd name="T92" fmla="*/ 2147483646 w 1164"/>
              <a:gd name="T93" fmla="*/ 2147483646 h 401"/>
              <a:gd name="T94" fmla="*/ 2147483646 w 1164"/>
              <a:gd name="T95" fmla="*/ 2147483646 h 401"/>
              <a:gd name="T96" fmla="*/ 2147483646 w 1164"/>
              <a:gd name="T97" fmla="*/ 2147483646 h 401"/>
              <a:gd name="T98" fmla="*/ 2147483646 w 1164"/>
              <a:gd name="T99" fmla="*/ 2147483646 h 401"/>
              <a:gd name="T100" fmla="*/ 2147483646 w 1164"/>
              <a:gd name="T101" fmla="*/ 2147483646 h 401"/>
              <a:gd name="T102" fmla="*/ 2147483646 w 1164"/>
              <a:gd name="T103" fmla="*/ 2147483646 h 401"/>
              <a:gd name="T104" fmla="*/ 2147483646 w 1164"/>
              <a:gd name="T105" fmla="*/ 2147483646 h 401"/>
              <a:gd name="T106" fmla="*/ 2147483646 w 1164"/>
              <a:gd name="T107" fmla="*/ 2147483646 h 401"/>
              <a:gd name="T108" fmla="*/ 2147483646 w 1164"/>
              <a:gd name="T109" fmla="*/ 2147483646 h 401"/>
              <a:gd name="T110" fmla="*/ 2147483646 w 1164"/>
              <a:gd name="T111" fmla="*/ 2147483646 h 401"/>
              <a:gd name="T112" fmla="*/ 2147483646 w 1164"/>
              <a:gd name="T113" fmla="*/ 2147483646 h 401"/>
              <a:gd name="T114" fmla="*/ 2147483646 w 1164"/>
              <a:gd name="T115" fmla="*/ 2147483646 h 401"/>
              <a:gd name="T116" fmla="*/ 2147483646 w 1164"/>
              <a:gd name="T117" fmla="*/ 2147483646 h 401"/>
              <a:gd name="T118" fmla="*/ 2147483646 w 1164"/>
              <a:gd name="T119" fmla="*/ 2147483646 h 401"/>
              <a:gd name="T120" fmla="*/ 2147483646 w 1164"/>
              <a:gd name="T121" fmla="*/ 2147483646 h 40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164" h="401">
                <a:moveTo>
                  <a:pt x="1164" y="0"/>
                </a:moveTo>
                <a:lnTo>
                  <a:pt x="1164" y="12"/>
                </a:lnTo>
                <a:lnTo>
                  <a:pt x="1158" y="24"/>
                </a:lnTo>
                <a:lnTo>
                  <a:pt x="1158" y="30"/>
                </a:lnTo>
                <a:lnTo>
                  <a:pt x="1152" y="36"/>
                </a:lnTo>
                <a:lnTo>
                  <a:pt x="1146" y="48"/>
                </a:lnTo>
                <a:lnTo>
                  <a:pt x="1146" y="54"/>
                </a:lnTo>
                <a:lnTo>
                  <a:pt x="1140" y="66"/>
                </a:lnTo>
                <a:lnTo>
                  <a:pt x="1128" y="72"/>
                </a:lnTo>
                <a:lnTo>
                  <a:pt x="1122" y="84"/>
                </a:lnTo>
                <a:lnTo>
                  <a:pt x="1110" y="90"/>
                </a:lnTo>
                <a:lnTo>
                  <a:pt x="1098" y="102"/>
                </a:lnTo>
                <a:lnTo>
                  <a:pt x="1086" y="108"/>
                </a:lnTo>
                <a:lnTo>
                  <a:pt x="1074" y="114"/>
                </a:lnTo>
                <a:lnTo>
                  <a:pt x="1055" y="125"/>
                </a:lnTo>
                <a:lnTo>
                  <a:pt x="1043" y="131"/>
                </a:lnTo>
                <a:lnTo>
                  <a:pt x="1031" y="137"/>
                </a:lnTo>
                <a:lnTo>
                  <a:pt x="1007" y="143"/>
                </a:lnTo>
                <a:lnTo>
                  <a:pt x="995" y="149"/>
                </a:lnTo>
                <a:lnTo>
                  <a:pt x="977" y="155"/>
                </a:lnTo>
                <a:lnTo>
                  <a:pt x="953" y="167"/>
                </a:lnTo>
                <a:lnTo>
                  <a:pt x="935" y="173"/>
                </a:lnTo>
                <a:lnTo>
                  <a:pt x="917" y="173"/>
                </a:lnTo>
                <a:lnTo>
                  <a:pt x="893" y="185"/>
                </a:lnTo>
                <a:lnTo>
                  <a:pt x="875" y="185"/>
                </a:lnTo>
                <a:lnTo>
                  <a:pt x="856" y="191"/>
                </a:lnTo>
                <a:lnTo>
                  <a:pt x="826" y="197"/>
                </a:lnTo>
                <a:lnTo>
                  <a:pt x="802" y="203"/>
                </a:lnTo>
                <a:lnTo>
                  <a:pt x="784" y="203"/>
                </a:lnTo>
                <a:lnTo>
                  <a:pt x="754" y="209"/>
                </a:lnTo>
                <a:lnTo>
                  <a:pt x="730" y="209"/>
                </a:lnTo>
                <a:lnTo>
                  <a:pt x="706" y="215"/>
                </a:lnTo>
                <a:lnTo>
                  <a:pt x="676" y="215"/>
                </a:lnTo>
                <a:lnTo>
                  <a:pt x="651" y="221"/>
                </a:lnTo>
                <a:lnTo>
                  <a:pt x="633" y="221"/>
                </a:lnTo>
                <a:lnTo>
                  <a:pt x="597" y="221"/>
                </a:lnTo>
                <a:lnTo>
                  <a:pt x="573" y="227"/>
                </a:lnTo>
                <a:lnTo>
                  <a:pt x="549" y="227"/>
                </a:lnTo>
                <a:lnTo>
                  <a:pt x="519" y="227"/>
                </a:lnTo>
                <a:lnTo>
                  <a:pt x="495" y="227"/>
                </a:lnTo>
                <a:lnTo>
                  <a:pt x="471" y="227"/>
                </a:lnTo>
                <a:lnTo>
                  <a:pt x="434" y="227"/>
                </a:lnTo>
                <a:lnTo>
                  <a:pt x="416" y="221"/>
                </a:lnTo>
                <a:lnTo>
                  <a:pt x="392" y="221"/>
                </a:lnTo>
                <a:lnTo>
                  <a:pt x="356" y="221"/>
                </a:lnTo>
                <a:lnTo>
                  <a:pt x="338" y="215"/>
                </a:lnTo>
                <a:lnTo>
                  <a:pt x="314" y="215"/>
                </a:lnTo>
                <a:lnTo>
                  <a:pt x="278" y="209"/>
                </a:lnTo>
                <a:lnTo>
                  <a:pt x="260" y="209"/>
                </a:lnTo>
                <a:lnTo>
                  <a:pt x="235" y="209"/>
                </a:lnTo>
                <a:lnTo>
                  <a:pt x="205" y="203"/>
                </a:lnTo>
                <a:lnTo>
                  <a:pt x="187" y="197"/>
                </a:lnTo>
                <a:lnTo>
                  <a:pt x="169" y="191"/>
                </a:lnTo>
                <a:lnTo>
                  <a:pt x="139" y="185"/>
                </a:lnTo>
                <a:lnTo>
                  <a:pt x="121" y="185"/>
                </a:lnTo>
                <a:lnTo>
                  <a:pt x="103" y="179"/>
                </a:lnTo>
                <a:lnTo>
                  <a:pt x="73" y="173"/>
                </a:lnTo>
                <a:lnTo>
                  <a:pt x="55" y="167"/>
                </a:lnTo>
                <a:lnTo>
                  <a:pt x="42" y="161"/>
                </a:lnTo>
                <a:lnTo>
                  <a:pt x="18" y="149"/>
                </a:lnTo>
                <a:lnTo>
                  <a:pt x="0" y="143"/>
                </a:lnTo>
                <a:lnTo>
                  <a:pt x="0" y="317"/>
                </a:lnTo>
                <a:lnTo>
                  <a:pt x="18" y="323"/>
                </a:lnTo>
                <a:lnTo>
                  <a:pt x="42" y="335"/>
                </a:lnTo>
                <a:lnTo>
                  <a:pt x="55" y="341"/>
                </a:lnTo>
                <a:lnTo>
                  <a:pt x="73" y="347"/>
                </a:lnTo>
                <a:lnTo>
                  <a:pt x="103" y="353"/>
                </a:lnTo>
                <a:lnTo>
                  <a:pt x="121" y="359"/>
                </a:lnTo>
                <a:lnTo>
                  <a:pt x="139" y="359"/>
                </a:lnTo>
                <a:lnTo>
                  <a:pt x="169" y="365"/>
                </a:lnTo>
                <a:lnTo>
                  <a:pt x="187" y="371"/>
                </a:lnTo>
                <a:lnTo>
                  <a:pt x="205" y="377"/>
                </a:lnTo>
                <a:lnTo>
                  <a:pt x="235" y="383"/>
                </a:lnTo>
                <a:lnTo>
                  <a:pt x="260" y="383"/>
                </a:lnTo>
                <a:lnTo>
                  <a:pt x="278" y="383"/>
                </a:lnTo>
                <a:lnTo>
                  <a:pt x="314" y="389"/>
                </a:lnTo>
                <a:lnTo>
                  <a:pt x="338" y="389"/>
                </a:lnTo>
                <a:lnTo>
                  <a:pt x="356" y="395"/>
                </a:lnTo>
                <a:lnTo>
                  <a:pt x="392" y="395"/>
                </a:lnTo>
                <a:lnTo>
                  <a:pt x="416" y="395"/>
                </a:lnTo>
                <a:lnTo>
                  <a:pt x="434" y="401"/>
                </a:lnTo>
                <a:lnTo>
                  <a:pt x="471" y="401"/>
                </a:lnTo>
                <a:lnTo>
                  <a:pt x="495" y="401"/>
                </a:lnTo>
                <a:lnTo>
                  <a:pt x="519" y="401"/>
                </a:lnTo>
                <a:lnTo>
                  <a:pt x="549" y="401"/>
                </a:lnTo>
                <a:lnTo>
                  <a:pt x="573" y="401"/>
                </a:lnTo>
                <a:lnTo>
                  <a:pt x="597" y="395"/>
                </a:lnTo>
                <a:lnTo>
                  <a:pt x="633" y="395"/>
                </a:lnTo>
                <a:lnTo>
                  <a:pt x="651" y="395"/>
                </a:lnTo>
                <a:lnTo>
                  <a:pt x="676" y="389"/>
                </a:lnTo>
                <a:lnTo>
                  <a:pt x="706" y="389"/>
                </a:lnTo>
                <a:lnTo>
                  <a:pt x="730" y="383"/>
                </a:lnTo>
                <a:lnTo>
                  <a:pt x="754" y="383"/>
                </a:lnTo>
                <a:lnTo>
                  <a:pt x="784" y="377"/>
                </a:lnTo>
                <a:lnTo>
                  <a:pt x="802" y="377"/>
                </a:lnTo>
                <a:lnTo>
                  <a:pt x="826" y="371"/>
                </a:lnTo>
                <a:lnTo>
                  <a:pt x="856" y="365"/>
                </a:lnTo>
                <a:lnTo>
                  <a:pt x="875" y="359"/>
                </a:lnTo>
                <a:lnTo>
                  <a:pt x="893" y="359"/>
                </a:lnTo>
                <a:lnTo>
                  <a:pt x="917" y="347"/>
                </a:lnTo>
                <a:lnTo>
                  <a:pt x="935" y="347"/>
                </a:lnTo>
                <a:lnTo>
                  <a:pt x="953" y="341"/>
                </a:lnTo>
                <a:lnTo>
                  <a:pt x="977" y="329"/>
                </a:lnTo>
                <a:lnTo>
                  <a:pt x="995" y="323"/>
                </a:lnTo>
                <a:lnTo>
                  <a:pt x="1007" y="317"/>
                </a:lnTo>
                <a:lnTo>
                  <a:pt x="1031" y="311"/>
                </a:lnTo>
                <a:lnTo>
                  <a:pt x="1043" y="305"/>
                </a:lnTo>
                <a:lnTo>
                  <a:pt x="1055" y="299"/>
                </a:lnTo>
                <a:lnTo>
                  <a:pt x="1074" y="287"/>
                </a:lnTo>
                <a:lnTo>
                  <a:pt x="1086" y="281"/>
                </a:lnTo>
                <a:lnTo>
                  <a:pt x="1098" y="275"/>
                </a:lnTo>
                <a:lnTo>
                  <a:pt x="1110" y="263"/>
                </a:lnTo>
                <a:lnTo>
                  <a:pt x="1122" y="257"/>
                </a:lnTo>
                <a:lnTo>
                  <a:pt x="1128" y="245"/>
                </a:lnTo>
                <a:lnTo>
                  <a:pt x="1140" y="239"/>
                </a:lnTo>
                <a:lnTo>
                  <a:pt x="1146" y="227"/>
                </a:lnTo>
                <a:lnTo>
                  <a:pt x="1146" y="221"/>
                </a:lnTo>
                <a:lnTo>
                  <a:pt x="1152" y="209"/>
                </a:lnTo>
                <a:lnTo>
                  <a:pt x="1158" y="203"/>
                </a:lnTo>
                <a:lnTo>
                  <a:pt x="1158" y="197"/>
                </a:lnTo>
                <a:lnTo>
                  <a:pt x="1164" y="185"/>
                </a:lnTo>
                <a:lnTo>
                  <a:pt x="1164" y="173"/>
                </a:lnTo>
                <a:lnTo>
                  <a:pt x="1164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3" name="Freeform 34"/>
          <p:cNvSpPr>
            <a:spLocks/>
          </p:cNvSpPr>
          <p:nvPr/>
        </p:nvSpPr>
        <p:spPr bwMode="auto">
          <a:xfrm>
            <a:off x="3689350" y="3133725"/>
            <a:ext cx="2085975" cy="712788"/>
          </a:xfrm>
          <a:custGeom>
            <a:avLst/>
            <a:gdLst>
              <a:gd name="T0" fmla="*/ 2147483646 w 1314"/>
              <a:gd name="T1" fmla="*/ 2147483646 h 449"/>
              <a:gd name="T2" fmla="*/ 2147483646 w 1314"/>
              <a:gd name="T3" fmla="*/ 2147483646 h 449"/>
              <a:gd name="T4" fmla="*/ 2147483646 w 1314"/>
              <a:gd name="T5" fmla="*/ 2147483646 h 449"/>
              <a:gd name="T6" fmla="*/ 2147483646 w 1314"/>
              <a:gd name="T7" fmla="*/ 2147483646 h 449"/>
              <a:gd name="T8" fmla="*/ 0 w 1314"/>
              <a:gd name="T9" fmla="*/ 2147483646 h 449"/>
              <a:gd name="T10" fmla="*/ 0 w 1314"/>
              <a:gd name="T11" fmla="*/ 2147483646 h 449"/>
              <a:gd name="T12" fmla="*/ 2147483646 w 1314"/>
              <a:gd name="T13" fmla="*/ 2147483646 h 449"/>
              <a:gd name="T14" fmla="*/ 2147483646 w 1314"/>
              <a:gd name="T15" fmla="*/ 2147483646 h 449"/>
              <a:gd name="T16" fmla="*/ 2147483646 w 1314"/>
              <a:gd name="T17" fmla="*/ 2147483646 h 449"/>
              <a:gd name="T18" fmla="*/ 2147483646 w 1314"/>
              <a:gd name="T19" fmla="*/ 2147483646 h 449"/>
              <a:gd name="T20" fmla="*/ 2147483646 w 1314"/>
              <a:gd name="T21" fmla="*/ 2147483646 h 449"/>
              <a:gd name="T22" fmla="*/ 2147483646 w 1314"/>
              <a:gd name="T23" fmla="*/ 2147483646 h 449"/>
              <a:gd name="T24" fmla="*/ 2147483646 w 1314"/>
              <a:gd name="T25" fmla="*/ 2147483646 h 449"/>
              <a:gd name="T26" fmla="*/ 2147483646 w 1314"/>
              <a:gd name="T27" fmla="*/ 2147483646 h 449"/>
              <a:gd name="T28" fmla="*/ 2147483646 w 1314"/>
              <a:gd name="T29" fmla="*/ 2147483646 h 449"/>
              <a:gd name="T30" fmla="*/ 2147483646 w 1314"/>
              <a:gd name="T31" fmla="*/ 2147483646 h 449"/>
              <a:gd name="T32" fmla="*/ 2147483646 w 1314"/>
              <a:gd name="T33" fmla="*/ 0 h 449"/>
              <a:gd name="T34" fmla="*/ 2147483646 w 1314"/>
              <a:gd name="T35" fmla="*/ 0 h 449"/>
              <a:gd name="T36" fmla="*/ 2147483646 w 1314"/>
              <a:gd name="T37" fmla="*/ 0 h 449"/>
              <a:gd name="T38" fmla="*/ 2147483646 w 1314"/>
              <a:gd name="T39" fmla="*/ 0 h 449"/>
              <a:gd name="T40" fmla="*/ 2147483646 w 1314"/>
              <a:gd name="T41" fmla="*/ 2147483646 h 449"/>
              <a:gd name="T42" fmla="*/ 2147483646 w 1314"/>
              <a:gd name="T43" fmla="*/ 2147483646 h 449"/>
              <a:gd name="T44" fmla="*/ 2147483646 w 1314"/>
              <a:gd name="T45" fmla="*/ 2147483646 h 449"/>
              <a:gd name="T46" fmla="*/ 2147483646 w 1314"/>
              <a:gd name="T47" fmla="*/ 2147483646 h 449"/>
              <a:gd name="T48" fmla="*/ 2147483646 w 1314"/>
              <a:gd name="T49" fmla="*/ 2147483646 h 449"/>
              <a:gd name="T50" fmla="*/ 2147483646 w 1314"/>
              <a:gd name="T51" fmla="*/ 2147483646 h 449"/>
              <a:gd name="T52" fmla="*/ 2147483646 w 1314"/>
              <a:gd name="T53" fmla="*/ 2147483646 h 449"/>
              <a:gd name="T54" fmla="*/ 2147483646 w 1314"/>
              <a:gd name="T55" fmla="*/ 2147483646 h 449"/>
              <a:gd name="T56" fmla="*/ 2147483646 w 1314"/>
              <a:gd name="T57" fmla="*/ 2147483646 h 449"/>
              <a:gd name="T58" fmla="*/ 2147483646 w 1314"/>
              <a:gd name="T59" fmla="*/ 2147483646 h 449"/>
              <a:gd name="T60" fmla="*/ 2147483646 w 1314"/>
              <a:gd name="T61" fmla="*/ 2147483646 h 449"/>
              <a:gd name="T62" fmla="*/ 2147483646 w 1314"/>
              <a:gd name="T63" fmla="*/ 2147483646 h 449"/>
              <a:gd name="T64" fmla="*/ 2147483646 w 1314"/>
              <a:gd name="T65" fmla="*/ 2147483646 h 449"/>
              <a:gd name="T66" fmla="*/ 2147483646 w 1314"/>
              <a:gd name="T67" fmla="*/ 2147483646 h 449"/>
              <a:gd name="T68" fmla="*/ 2147483646 w 1314"/>
              <a:gd name="T69" fmla="*/ 2147483646 h 449"/>
              <a:gd name="T70" fmla="*/ 2147483646 w 1314"/>
              <a:gd name="T71" fmla="*/ 2147483646 h 449"/>
              <a:gd name="T72" fmla="*/ 2147483646 w 1314"/>
              <a:gd name="T73" fmla="*/ 2147483646 h 449"/>
              <a:gd name="T74" fmla="*/ 2147483646 w 1314"/>
              <a:gd name="T75" fmla="*/ 2147483646 h 449"/>
              <a:gd name="T76" fmla="*/ 2147483646 w 1314"/>
              <a:gd name="T77" fmla="*/ 2147483646 h 449"/>
              <a:gd name="T78" fmla="*/ 2147483646 w 1314"/>
              <a:gd name="T79" fmla="*/ 2147483646 h 449"/>
              <a:gd name="T80" fmla="*/ 2147483646 w 1314"/>
              <a:gd name="T81" fmla="*/ 2147483646 h 449"/>
              <a:gd name="T82" fmla="*/ 2147483646 w 1314"/>
              <a:gd name="T83" fmla="*/ 2147483646 h 449"/>
              <a:gd name="T84" fmla="*/ 2147483646 w 1314"/>
              <a:gd name="T85" fmla="*/ 2147483646 h 449"/>
              <a:gd name="T86" fmla="*/ 2147483646 w 1314"/>
              <a:gd name="T87" fmla="*/ 2147483646 h 449"/>
              <a:gd name="T88" fmla="*/ 2147483646 w 1314"/>
              <a:gd name="T89" fmla="*/ 2147483646 h 449"/>
              <a:gd name="T90" fmla="*/ 2147483646 w 1314"/>
              <a:gd name="T91" fmla="*/ 2147483646 h 449"/>
              <a:gd name="T92" fmla="*/ 2147483646 w 1314"/>
              <a:gd name="T93" fmla="*/ 2147483646 h 449"/>
              <a:gd name="T94" fmla="*/ 2147483646 w 1314"/>
              <a:gd name="T95" fmla="*/ 2147483646 h 449"/>
              <a:gd name="T96" fmla="*/ 2147483646 w 1314"/>
              <a:gd name="T97" fmla="*/ 2147483646 h 449"/>
              <a:gd name="T98" fmla="*/ 2147483646 w 1314"/>
              <a:gd name="T99" fmla="*/ 2147483646 h 449"/>
              <a:gd name="T100" fmla="*/ 2147483646 w 1314"/>
              <a:gd name="T101" fmla="*/ 2147483646 h 449"/>
              <a:gd name="T102" fmla="*/ 2147483646 w 1314"/>
              <a:gd name="T103" fmla="*/ 2147483646 h 44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314" h="449">
                <a:moveTo>
                  <a:pt x="126" y="353"/>
                </a:moveTo>
                <a:lnTo>
                  <a:pt x="108" y="347"/>
                </a:lnTo>
                <a:lnTo>
                  <a:pt x="90" y="342"/>
                </a:lnTo>
                <a:lnTo>
                  <a:pt x="78" y="330"/>
                </a:lnTo>
                <a:lnTo>
                  <a:pt x="72" y="324"/>
                </a:lnTo>
                <a:lnTo>
                  <a:pt x="54" y="318"/>
                </a:lnTo>
                <a:lnTo>
                  <a:pt x="48" y="306"/>
                </a:lnTo>
                <a:lnTo>
                  <a:pt x="36" y="300"/>
                </a:lnTo>
                <a:lnTo>
                  <a:pt x="30" y="288"/>
                </a:lnTo>
                <a:lnTo>
                  <a:pt x="18" y="282"/>
                </a:lnTo>
                <a:lnTo>
                  <a:pt x="18" y="276"/>
                </a:lnTo>
                <a:lnTo>
                  <a:pt x="6" y="264"/>
                </a:lnTo>
                <a:lnTo>
                  <a:pt x="6" y="252"/>
                </a:lnTo>
                <a:lnTo>
                  <a:pt x="0" y="246"/>
                </a:lnTo>
                <a:lnTo>
                  <a:pt x="0" y="234"/>
                </a:lnTo>
                <a:lnTo>
                  <a:pt x="0" y="228"/>
                </a:lnTo>
                <a:lnTo>
                  <a:pt x="0" y="222"/>
                </a:lnTo>
                <a:lnTo>
                  <a:pt x="0" y="210"/>
                </a:lnTo>
                <a:lnTo>
                  <a:pt x="0" y="198"/>
                </a:lnTo>
                <a:lnTo>
                  <a:pt x="6" y="192"/>
                </a:lnTo>
                <a:lnTo>
                  <a:pt x="12" y="180"/>
                </a:lnTo>
                <a:lnTo>
                  <a:pt x="18" y="174"/>
                </a:lnTo>
                <a:lnTo>
                  <a:pt x="18" y="168"/>
                </a:lnTo>
                <a:lnTo>
                  <a:pt x="30" y="156"/>
                </a:lnTo>
                <a:lnTo>
                  <a:pt x="36" y="144"/>
                </a:lnTo>
                <a:lnTo>
                  <a:pt x="48" y="138"/>
                </a:lnTo>
                <a:lnTo>
                  <a:pt x="54" y="132"/>
                </a:lnTo>
                <a:lnTo>
                  <a:pt x="72" y="120"/>
                </a:lnTo>
                <a:lnTo>
                  <a:pt x="78" y="114"/>
                </a:lnTo>
                <a:lnTo>
                  <a:pt x="90" y="108"/>
                </a:lnTo>
                <a:lnTo>
                  <a:pt x="108" y="96"/>
                </a:lnTo>
                <a:lnTo>
                  <a:pt x="126" y="90"/>
                </a:lnTo>
                <a:lnTo>
                  <a:pt x="138" y="84"/>
                </a:lnTo>
                <a:lnTo>
                  <a:pt x="156" y="78"/>
                </a:lnTo>
                <a:lnTo>
                  <a:pt x="174" y="72"/>
                </a:lnTo>
                <a:lnTo>
                  <a:pt x="192" y="66"/>
                </a:lnTo>
                <a:lnTo>
                  <a:pt x="217" y="54"/>
                </a:lnTo>
                <a:lnTo>
                  <a:pt x="235" y="54"/>
                </a:lnTo>
                <a:lnTo>
                  <a:pt x="253" y="48"/>
                </a:lnTo>
                <a:lnTo>
                  <a:pt x="277" y="42"/>
                </a:lnTo>
                <a:lnTo>
                  <a:pt x="295" y="36"/>
                </a:lnTo>
                <a:lnTo>
                  <a:pt x="319" y="30"/>
                </a:lnTo>
                <a:lnTo>
                  <a:pt x="349" y="24"/>
                </a:lnTo>
                <a:lnTo>
                  <a:pt x="367" y="24"/>
                </a:lnTo>
                <a:lnTo>
                  <a:pt x="385" y="18"/>
                </a:lnTo>
                <a:lnTo>
                  <a:pt x="422" y="12"/>
                </a:lnTo>
                <a:lnTo>
                  <a:pt x="440" y="12"/>
                </a:lnTo>
                <a:lnTo>
                  <a:pt x="464" y="6"/>
                </a:lnTo>
                <a:lnTo>
                  <a:pt x="494" y="6"/>
                </a:lnTo>
                <a:lnTo>
                  <a:pt x="518" y="6"/>
                </a:lnTo>
                <a:lnTo>
                  <a:pt x="542" y="0"/>
                </a:lnTo>
                <a:lnTo>
                  <a:pt x="572" y="0"/>
                </a:lnTo>
                <a:lnTo>
                  <a:pt x="596" y="0"/>
                </a:lnTo>
                <a:lnTo>
                  <a:pt x="621" y="0"/>
                </a:lnTo>
                <a:lnTo>
                  <a:pt x="657" y="0"/>
                </a:lnTo>
                <a:lnTo>
                  <a:pt x="681" y="0"/>
                </a:lnTo>
                <a:lnTo>
                  <a:pt x="699" y="0"/>
                </a:lnTo>
                <a:lnTo>
                  <a:pt x="735" y="0"/>
                </a:lnTo>
                <a:lnTo>
                  <a:pt x="759" y="0"/>
                </a:lnTo>
                <a:lnTo>
                  <a:pt x="783" y="0"/>
                </a:lnTo>
                <a:lnTo>
                  <a:pt x="814" y="6"/>
                </a:lnTo>
                <a:lnTo>
                  <a:pt x="838" y="6"/>
                </a:lnTo>
                <a:lnTo>
                  <a:pt x="856" y="12"/>
                </a:lnTo>
                <a:lnTo>
                  <a:pt x="892" y="12"/>
                </a:lnTo>
                <a:lnTo>
                  <a:pt x="910" y="18"/>
                </a:lnTo>
                <a:lnTo>
                  <a:pt x="934" y="18"/>
                </a:lnTo>
                <a:lnTo>
                  <a:pt x="964" y="24"/>
                </a:lnTo>
                <a:lnTo>
                  <a:pt x="982" y="30"/>
                </a:lnTo>
                <a:lnTo>
                  <a:pt x="1006" y="30"/>
                </a:lnTo>
                <a:lnTo>
                  <a:pt x="1031" y="42"/>
                </a:lnTo>
                <a:lnTo>
                  <a:pt x="1049" y="42"/>
                </a:lnTo>
                <a:lnTo>
                  <a:pt x="1067" y="48"/>
                </a:lnTo>
                <a:lnTo>
                  <a:pt x="1097" y="54"/>
                </a:lnTo>
                <a:lnTo>
                  <a:pt x="1109" y="60"/>
                </a:lnTo>
                <a:lnTo>
                  <a:pt x="1127" y="66"/>
                </a:lnTo>
                <a:lnTo>
                  <a:pt x="1151" y="78"/>
                </a:lnTo>
                <a:lnTo>
                  <a:pt x="1163" y="84"/>
                </a:lnTo>
                <a:lnTo>
                  <a:pt x="1181" y="90"/>
                </a:lnTo>
                <a:lnTo>
                  <a:pt x="1193" y="96"/>
                </a:lnTo>
                <a:lnTo>
                  <a:pt x="1212" y="102"/>
                </a:lnTo>
                <a:lnTo>
                  <a:pt x="1224" y="108"/>
                </a:lnTo>
                <a:lnTo>
                  <a:pt x="1236" y="120"/>
                </a:lnTo>
                <a:lnTo>
                  <a:pt x="1254" y="126"/>
                </a:lnTo>
                <a:lnTo>
                  <a:pt x="1260" y="138"/>
                </a:lnTo>
                <a:lnTo>
                  <a:pt x="1272" y="144"/>
                </a:lnTo>
                <a:lnTo>
                  <a:pt x="1278" y="156"/>
                </a:lnTo>
                <a:lnTo>
                  <a:pt x="1290" y="162"/>
                </a:lnTo>
                <a:lnTo>
                  <a:pt x="1296" y="168"/>
                </a:lnTo>
                <a:lnTo>
                  <a:pt x="1302" y="180"/>
                </a:lnTo>
                <a:lnTo>
                  <a:pt x="1302" y="186"/>
                </a:lnTo>
                <a:lnTo>
                  <a:pt x="1308" y="198"/>
                </a:lnTo>
                <a:lnTo>
                  <a:pt x="1308" y="210"/>
                </a:lnTo>
                <a:lnTo>
                  <a:pt x="1314" y="216"/>
                </a:lnTo>
                <a:lnTo>
                  <a:pt x="1314" y="222"/>
                </a:lnTo>
                <a:lnTo>
                  <a:pt x="1314" y="234"/>
                </a:lnTo>
                <a:lnTo>
                  <a:pt x="1308" y="246"/>
                </a:lnTo>
                <a:lnTo>
                  <a:pt x="1308" y="252"/>
                </a:lnTo>
                <a:lnTo>
                  <a:pt x="1302" y="264"/>
                </a:lnTo>
                <a:lnTo>
                  <a:pt x="1296" y="270"/>
                </a:lnTo>
                <a:lnTo>
                  <a:pt x="1296" y="276"/>
                </a:lnTo>
                <a:lnTo>
                  <a:pt x="1284" y="288"/>
                </a:lnTo>
                <a:lnTo>
                  <a:pt x="1278" y="294"/>
                </a:lnTo>
                <a:lnTo>
                  <a:pt x="1272" y="306"/>
                </a:lnTo>
                <a:lnTo>
                  <a:pt x="1254" y="318"/>
                </a:lnTo>
                <a:lnTo>
                  <a:pt x="1248" y="324"/>
                </a:lnTo>
                <a:lnTo>
                  <a:pt x="1236" y="330"/>
                </a:lnTo>
                <a:lnTo>
                  <a:pt x="1218" y="342"/>
                </a:lnTo>
                <a:lnTo>
                  <a:pt x="1205" y="347"/>
                </a:lnTo>
                <a:lnTo>
                  <a:pt x="1193" y="353"/>
                </a:lnTo>
                <a:lnTo>
                  <a:pt x="1175" y="359"/>
                </a:lnTo>
                <a:lnTo>
                  <a:pt x="1157" y="365"/>
                </a:lnTo>
                <a:lnTo>
                  <a:pt x="1145" y="371"/>
                </a:lnTo>
                <a:lnTo>
                  <a:pt x="1121" y="383"/>
                </a:lnTo>
                <a:lnTo>
                  <a:pt x="1103" y="389"/>
                </a:lnTo>
                <a:lnTo>
                  <a:pt x="1085" y="395"/>
                </a:lnTo>
                <a:lnTo>
                  <a:pt x="1061" y="401"/>
                </a:lnTo>
                <a:lnTo>
                  <a:pt x="1043" y="407"/>
                </a:lnTo>
                <a:lnTo>
                  <a:pt x="1025" y="407"/>
                </a:lnTo>
                <a:lnTo>
                  <a:pt x="994" y="413"/>
                </a:lnTo>
                <a:lnTo>
                  <a:pt x="976" y="419"/>
                </a:lnTo>
                <a:lnTo>
                  <a:pt x="952" y="425"/>
                </a:lnTo>
                <a:lnTo>
                  <a:pt x="922" y="431"/>
                </a:lnTo>
                <a:lnTo>
                  <a:pt x="904" y="431"/>
                </a:lnTo>
                <a:lnTo>
                  <a:pt x="880" y="431"/>
                </a:lnTo>
                <a:lnTo>
                  <a:pt x="850" y="437"/>
                </a:lnTo>
                <a:lnTo>
                  <a:pt x="826" y="437"/>
                </a:lnTo>
                <a:lnTo>
                  <a:pt x="801" y="443"/>
                </a:lnTo>
                <a:lnTo>
                  <a:pt x="771" y="443"/>
                </a:lnTo>
                <a:lnTo>
                  <a:pt x="747" y="443"/>
                </a:lnTo>
                <a:lnTo>
                  <a:pt x="723" y="449"/>
                </a:lnTo>
                <a:lnTo>
                  <a:pt x="699" y="449"/>
                </a:lnTo>
                <a:lnTo>
                  <a:pt x="669" y="449"/>
                </a:lnTo>
                <a:lnTo>
                  <a:pt x="645" y="449"/>
                </a:lnTo>
                <a:lnTo>
                  <a:pt x="621" y="449"/>
                </a:lnTo>
                <a:lnTo>
                  <a:pt x="584" y="449"/>
                </a:lnTo>
                <a:lnTo>
                  <a:pt x="566" y="443"/>
                </a:lnTo>
                <a:lnTo>
                  <a:pt x="542" y="443"/>
                </a:lnTo>
                <a:lnTo>
                  <a:pt x="506" y="443"/>
                </a:lnTo>
                <a:lnTo>
                  <a:pt x="488" y="437"/>
                </a:lnTo>
                <a:lnTo>
                  <a:pt x="464" y="437"/>
                </a:lnTo>
                <a:lnTo>
                  <a:pt x="428" y="431"/>
                </a:lnTo>
                <a:lnTo>
                  <a:pt x="410" y="431"/>
                </a:lnTo>
                <a:lnTo>
                  <a:pt x="385" y="431"/>
                </a:lnTo>
                <a:lnTo>
                  <a:pt x="355" y="425"/>
                </a:lnTo>
                <a:lnTo>
                  <a:pt x="337" y="419"/>
                </a:lnTo>
                <a:lnTo>
                  <a:pt x="319" y="413"/>
                </a:lnTo>
                <a:lnTo>
                  <a:pt x="289" y="407"/>
                </a:lnTo>
                <a:lnTo>
                  <a:pt x="271" y="407"/>
                </a:lnTo>
                <a:lnTo>
                  <a:pt x="253" y="401"/>
                </a:lnTo>
                <a:lnTo>
                  <a:pt x="223" y="395"/>
                </a:lnTo>
                <a:lnTo>
                  <a:pt x="205" y="389"/>
                </a:lnTo>
                <a:lnTo>
                  <a:pt x="192" y="383"/>
                </a:lnTo>
                <a:lnTo>
                  <a:pt x="168" y="371"/>
                </a:lnTo>
                <a:lnTo>
                  <a:pt x="150" y="365"/>
                </a:lnTo>
                <a:lnTo>
                  <a:pt x="657" y="222"/>
                </a:lnTo>
                <a:lnTo>
                  <a:pt x="126" y="353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t-EE"/>
          </a:p>
        </p:txBody>
      </p:sp>
      <p:sp>
        <p:nvSpPr>
          <p:cNvPr id="7204" name="Rectangle 35"/>
          <p:cNvSpPr>
            <a:spLocks noChangeArrowheads="1"/>
          </p:cNvSpPr>
          <p:nvPr/>
        </p:nvSpPr>
        <p:spPr bwMode="auto">
          <a:xfrm>
            <a:off x="3257550" y="4065588"/>
            <a:ext cx="35747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1</a:t>
            </a:r>
            <a:r>
              <a:rPr lang="et-EE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%</a:t>
            </a:r>
            <a:endParaRPr lang="en-US" altLang="en-US" sz="1600" b="1" dirty="0">
              <a:latin typeface="Arial" panose="020B0604020202020204" pitchFamily="34" charset="0"/>
            </a:endParaRPr>
          </a:p>
        </p:txBody>
      </p:sp>
      <p:sp>
        <p:nvSpPr>
          <p:cNvPr id="7205" name="Rectangle 36"/>
          <p:cNvSpPr>
            <a:spLocks noChangeArrowheads="1"/>
          </p:cNvSpPr>
          <p:nvPr/>
        </p:nvSpPr>
        <p:spPr bwMode="auto">
          <a:xfrm>
            <a:off x="5076825" y="3357563"/>
            <a:ext cx="4664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b="1" dirty="0" smtClean="0">
                <a:solidFill>
                  <a:srgbClr val="000000"/>
                </a:solidFill>
              </a:rPr>
              <a:t>99</a:t>
            </a:r>
            <a:r>
              <a:rPr lang="et-EE" altLang="en-US" sz="12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200" b="1" dirty="0">
                <a:solidFill>
                  <a:srgbClr val="000000"/>
                </a:solidFill>
              </a:rPr>
              <a:t>%</a:t>
            </a:r>
            <a:endParaRPr lang="en-US" altLang="en-US" sz="1600" b="1" dirty="0">
              <a:latin typeface="Arial" panose="020B0604020202020204" pitchFamily="34" charset="0"/>
            </a:endParaRPr>
          </a:p>
        </p:txBody>
      </p:sp>
      <p:pic>
        <p:nvPicPr>
          <p:cNvPr id="7206" name="Picture 37" descr="desktop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349500"/>
            <a:ext cx="21336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7" name="Rectangle 38"/>
          <p:cNvSpPr>
            <a:spLocks noChangeArrowheads="1"/>
          </p:cNvSpPr>
          <p:nvPr/>
        </p:nvSpPr>
        <p:spPr bwMode="auto">
          <a:xfrm>
            <a:off x="3255963" y="2563813"/>
            <a:ext cx="1482725" cy="511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et-EE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Ideest</a:t>
            </a:r>
            <a:r>
              <a:rPr lang="en-US" dirty="0" smtClean="0"/>
              <a:t> </a:t>
            </a:r>
            <a:r>
              <a:rPr lang="en-US" dirty="0" err="1" smtClean="0"/>
              <a:t>tooteni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A23CD9-F635-40D0-8929-2E831B144EDE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063641" y="2000226"/>
            <a:ext cx="3504597" cy="3589292"/>
            <a:chOff x="1111573" y="1354072"/>
            <a:chExt cx="3504597" cy="3589292"/>
          </a:xfrm>
        </p:grpSpPr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1857351" y="1354072"/>
              <a:ext cx="2758819" cy="3483321"/>
            </a:xfrm>
            <a:custGeom>
              <a:avLst/>
              <a:gdLst>
                <a:gd name="connsiteX0" fmla="*/ 0 w 2330170"/>
                <a:gd name="connsiteY0" fmla="*/ 1610108 h 3220216"/>
                <a:gd name="connsiteX1" fmla="*/ 1165085 w 2330170"/>
                <a:gd name="connsiteY1" fmla="*/ 0 h 3220216"/>
                <a:gd name="connsiteX2" fmla="*/ 2330170 w 2330170"/>
                <a:gd name="connsiteY2" fmla="*/ 1610108 h 3220216"/>
                <a:gd name="connsiteX3" fmla="*/ 1165085 w 2330170"/>
                <a:gd name="connsiteY3" fmla="*/ 3220216 h 3220216"/>
                <a:gd name="connsiteX4" fmla="*/ 0 w 2330170"/>
                <a:gd name="connsiteY4" fmla="*/ 1610108 h 3220216"/>
                <a:gd name="connsiteX0" fmla="*/ 0 w 2810617"/>
                <a:gd name="connsiteY0" fmla="*/ 2159454 h 3243697"/>
                <a:gd name="connsiteX1" fmla="*/ 1645532 w 2810617"/>
                <a:gd name="connsiteY1" fmla="*/ 6905 h 3243697"/>
                <a:gd name="connsiteX2" fmla="*/ 2810617 w 2810617"/>
                <a:gd name="connsiteY2" fmla="*/ 1617013 h 3243697"/>
                <a:gd name="connsiteX3" fmla="*/ 1645532 w 2810617"/>
                <a:gd name="connsiteY3" fmla="*/ 3227121 h 3243697"/>
                <a:gd name="connsiteX4" fmla="*/ 0 w 2810617"/>
                <a:gd name="connsiteY4" fmla="*/ 2159454 h 3243697"/>
                <a:gd name="connsiteX0" fmla="*/ 7441 w 2818058"/>
                <a:gd name="connsiteY0" fmla="*/ 2044234 h 3120498"/>
                <a:gd name="connsiteX1" fmla="*/ 1118281 w 2818058"/>
                <a:gd name="connsiteY1" fmla="*/ 7922 h 3120498"/>
                <a:gd name="connsiteX2" fmla="*/ 2818058 w 2818058"/>
                <a:gd name="connsiteY2" fmla="*/ 1501793 h 3120498"/>
                <a:gd name="connsiteX3" fmla="*/ 1652973 w 2818058"/>
                <a:gd name="connsiteY3" fmla="*/ 3111901 h 3120498"/>
                <a:gd name="connsiteX4" fmla="*/ 7441 w 2818058"/>
                <a:gd name="connsiteY4" fmla="*/ 2044234 h 3120498"/>
                <a:gd name="connsiteX0" fmla="*/ 7361 w 2763734"/>
                <a:gd name="connsiteY0" fmla="*/ 2132741 h 3236708"/>
                <a:gd name="connsiteX1" fmla="*/ 1118201 w 2763734"/>
                <a:gd name="connsiteY1" fmla="*/ 96429 h 3236708"/>
                <a:gd name="connsiteX2" fmla="*/ 2763734 w 2763734"/>
                <a:gd name="connsiteY2" fmla="*/ 861880 h 3236708"/>
                <a:gd name="connsiteX3" fmla="*/ 1652893 w 2763734"/>
                <a:gd name="connsiteY3" fmla="*/ 3200408 h 3236708"/>
                <a:gd name="connsiteX4" fmla="*/ 7361 w 2763734"/>
                <a:gd name="connsiteY4" fmla="*/ 2132741 h 3236708"/>
                <a:gd name="connsiteX0" fmla="*/ 2446 w 2758819"/>
                <a:gd name="connsiteY0" fmla="*/ 2132741 h 3349565"/>
                <a:gd name="connsiteX1" fmla="*/ 1113286 w 2758819"/>
                <a:gd name="connsiteY1" fmla="*/ 96429 h 3349565"/>
                <a:gd name="connsiteX2" fmla="*/ 2758819 w 2758819"/>
                <a:gd name="connsiteY2" fmla="*/ 861880 h 3349565"/>
                <a:gd name="connsiteX3" fmla="*/ 1407755 w 2758819"/>
                <a:gd name="connsiteY3" fmla="*/ 3316646 h 3349565"/>
                <a:gd name="connsiteX4" fmla="*/ 2446 w 2758819"/>
                <a:gd name="connsiteY4" fmla="*/ 2132741 h 3349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8819" h="3349565">
                  <a:moveTo>
                    <a:pt x="2446" y="2132741"/>
                  </a:moveTo>
                  <a:cubicBezTo>
                    <a:pt x="-46632" y="1596038"/>
                    <a:pt x="653891" y="308239"/>
                    <a:pt x="1113286" y="96429"/>
                  </a:cubicBezTo>
                  <a:cubicBezTo>
                    <a:pt x="1572681" y="-115381"/>
                    <a:pt x="2758819" y="-27358"/>
                    <a:pt x="2758819" y="861880"/>
                  </a:cubicBezTo>
                  <a:cubicBezTo>
                    <a:pt x="2758819" y="1751118"/>
                    <a:pt x="1867150" y="3104836"/>
                    <a:pt x="1407755" y="3316646"/>
                  </a:cubicBezTo>
                  <a:cubicBezTo>
                    <a:pt x="948360" y="3528456"/>
                    <a:pt x="51524" y="2669444"/>
                    <a:pt x="2446" y="2132741"/>
                  </a:cubicBezTo>
                  <a:close/>
                </a:path>
              </a:pathLst>
            </a:custGeom>
            <a:noFill/>
            <a:ln w="57150">
              <a:solidFill>
                <a:srgbClr val="F4C5B8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816253" y="1468021"/>
              <a:ext cx="1782305" cy="653403"/>
              <a:chOff x="3592530" y="1737560"/>
              <a:chExt cx="1782305" cy="527050"/>
            </a:xfrm>
          </p:grpSpPr>
          <p:sp>
            <p:nvSpPr>
              <p:cNvPr id="5" name="Text Box 7"/>
              <p:cNvSpPr txBox="1">
                <a:spLocks noChangeArrowheads="1"/>
              </p:cNvSpPr>
              <p:nvPr/>
            </p:nvSpPr>
            <p:spPr bwMode="auto">
              <a:xfrm>
                <a:off x="3779003" y="1737560"/>
                <a:ext cx="1409361" cy="4220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400" dirty="0" err="1" smtClean="0">
                    <a:latin typeface="Arial" panose="020B0604020202020204" pitchFamily="34" charset="0"/>
                  </a:rPr>
                  <a:t>Idee</a:t>
                </a:r>
                <a:r>
                  <a:rPr lang="en-US" altLang="et-EE" sz="1400" dirty="0" smtClean="0">
                    <a:latin typeface="Arial" panose="020B0604020202020204" pitchFamily="34" charset="0"/>
                  </a:rPr>
                  <a:t> /</a:t>
                </a:r>
                <a:br>
                  <a:rPr lang="en-US" altLang="et-EE" sz="1400" dirty="0" smtClean="0">
                    <a:latin typeface="Arial" panose="020B0604020202020204" pitchFamily="34" charset="0"/>
                  </a:rPr>
                </a:br>
                <a:r>
                  <a:rPr lang="en-US" altLang="et-EE" sz="1400" dirty="0" err="1" smtClean="0">
                    <a:latin typeface="Arial" panose="020B0604020202020204" pitchFamily="34" charset="0"/>
                  </a:rPr>
                  <a:t>spetsifikatsioon</a:t>
                </a:r>
                <a:endParaRPr lang="en-US" altLang="et-EE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" name="Oval 8"/>
              <p:cNvSpPr>
                <a:spLocks noChangeArrowheads="1"/>
              </p:cNvSpPr>
              <p:nvPr/>
            </p:nvSpPr>
            <p:spPr bwMode="auto">
              <a:xfrm>
                <a:off x="3592530" y="1737560"/>
                <a:ext cx="1782305" cy="52705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" name="Line 47"/>
            <p:cNvSpPr>
              <a:spLocks noChangeShapeType="1"/>
            </p:cNvSpPr>
            <p:nvPr/>
          </p:nvSpPr>
          <p:spPr bwMode="auto">
            <a:xfrm flipH="1">
              <a:off x="1476412" y="1701644"/>
              <a:ext cx="15779" cy="1266809"/>
            </a:xfrm>
            <a:prstGeom prst="line">
              <a:avLst/>
            </a:prstGeom>
            <a:noFill/>
            <a:ln w="76200">
              <a:solidFill>
                <a:schemeClr val="tx2">
                  <a:lumMod val="20000"/>
                  <a:lumOff val="80000"/>
                </a:schemeClr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816251" y="2608582"/>
              <a:ext cx="1782305" cy="655318"/>
              <a:chOff x="1508007" y="3645035"/>
              <a:chExt cx="1782305" cy="527050"/>
            </a:xfrm>
          </p:grpSpPr>
          <p:sp>
            <p:nvSpPr>
              <p:cNvPr id="11" name="Text Box 7"/>
              <p:cNvSpPr txBox="1">
                <a:spLocks noChangeArrowheads="1"/>
              </p:cNvSpPr>
              <p:nvPr/>
            </p:nvSpPr>
            <p:spPr bwMode="auto">
              <a:xfrm>
                <a:off x="1736159" y="3739283"/>
                <a:ext cx="1326004" cy="321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 dirty="0" err="1" smtClean="0">
                    <a:latin typeface="Arial" panose="020B0604020202020204" pitchFamily="34" charset="0"/>
                  </a:rPr>
                  <a:t>Algoritmid</a:t>
                </a:r>
                <a:endParaRPr lang="en-US" altLang="et-E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Oval 8"/>
              <p:cNvSpPr>
                <a:spLocks noChangeArrowheads="1"/>
              </p:cNvSpPr>
              <p:nvPr/>
            </p:nvSpPr>
            <p:spPr bwMode="auto">
              <a:xfrm>
                <a:off x="1508007" y="3645035"/>
                <a:ext cx="1782305" cy="52705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816252" y="2030587"/>
              <a:ext cx="1782305" cy="657233"/>
              <a:chOff x="1508007" y="3645035"/>
              <a:chExt cx="1782305" cy="527050"/>
            </a:xfrm>
          </p:grpSpPr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1957374" y="3739283"/>
                <a:ext cx="883575" cy="3208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 dirty="0" err="1" smtClean="0">
                    <a:latin typeface="Arial" panose="020B0604020202020204" pitchFamily="34" charset="0"/>
                  </a:rPr>
                  <a:t>Mudel</a:t>
                </a:r>
                <a:endParaRPr lang="en-US" altLang="et-E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1508007" y="3645035"/>
                <a:ext cx="1782305" cy="52705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111573" y="3105176"/>
              <a:ext cx="1782305" cy="785294"/>
              <a:chOff x="314665" y="4457443"/>
              <a:chExt cx="1782305" cy="785294"/>
            </a:xfrm>
          </p:grpSpPr>
          <p:sp>
            <p:nvSpPr>
              <p:cNvPr id="19" name="Text Box 7"/>
              <p:cNvSpPr txBox="1">
                <a:spLocks noChangeArrowheads="1"/>
              </p:cNvSpPr>
              <p:nvPr/>
            </p:nvSpPr>
            <p:spPr bwMode="auto">
              <a:xfrm>
                <a:off x="664642" y="4526137"/>
                <a:ext cx="1082349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800" dirty="0" err="1" smtClean="0">
                    <a:latin typeface="Arial" panose="020B0604020202020204" pitchFamily="34" charset="0"/>
                  </a:rPr>
                  <a:t>Riistvara</a:t>
                </a:r>
                <a:r>
                  <a:rPr lang="en-US" altLang="et-EE" sz="1800" dirty="0" smtClean="0">
                    <a:latin typeface="Arial" panose="020B0604020202020204" pitchFamily="34" charset="0"/>
                  </a:rPr>
                  <a:t/>
                </a:r>
                <a:br>
                  <a:rPr lang="en-US" altLang="et-EE" sz="1800" dirty="0" smtClean="0">
                    <a:latin typeface="Arial" panose="020B0604020202020204" pitchFamily="34" charset="0"/>
                  </a:rPr>
                </a:br>
                <a:r>
                  <a:rPr lang="en-US" altLang="et-EE" sz="1800" dirty="0" err="1" smtClean="0">
                    <a:latin typeface="Arial" panose="020B0604020202020204" pitchFamily="34" charset="0"/>
                  </a:rPr>
                  <a:t>loomine</a:t>
                </a:r>
                <a:endParaRPr lang="en-US" altLang="et-EE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0" name="Oval 8"/>
              <p:cNvSpPr>
                <a:spLocks noChangeArrowheads="1"/>
              </p:cNvSpPr>
              <p:nvPr/>
            </p:nvSpPr>
            <p:spPr bwMode="auto">
              <a:xfrm>
                <a:off x="314665" y="4457443"/>
                <a:ext cx="1782305" cy="785294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 rot="16200000">
              <a:off x="3203575" y="1904086"/>
              <a:ext cx="1620958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600" dirty="0" err="1" smtClean="0">
                  <a:latin typeface="Arial" panose="020B0604020202020204" pitchFamily="34" charset="0"/>
                </a:rPr>
                <a:t>Valideerimine</a:t>
              </a:r>
              <a:r>
                <a:rPr lang="en-US" altLang="et-EE" sz="1600" dirty="0" smtClean="0">
                  <a:latin typeface="Arial" panose="020B0604020202020204" pitchFamily="34" charset="0"/>
                </a:rPr>
                <a:t>,</a:t>
              </a:r>
              <a:br>
                <a:rPr lang="en-US" altLang="et-EE" sz="1600" dirty="0" smtClean="0">
                  <a:latin typeface="Arial" panose="020B0604020202020204" pitchFamily="34" charset="0"/>
                </a:rPr>
              </a:br>
              <a:r>
                <a:rPr lang="en-US" altLang="et-EE" sz="1600" dirty="0" err="1" smtClean="0">
                  <a:latin typeface="Arial" panose="020B0604020202020204" pitchFamily="34" charset="0"/>
                </a:rPr>
                <a:t>verifitseerimine</a:t>
              </a:r>
              <a:r>
                <a:rPr lang="en-US" altLang="et-EE" sz="1600" dirty="0" smtClean="0">
                  <a:latin typeface="Arial" panose="020B0604020202020204" pitchFamily="34" charset="0"/>
                </a:rPr>
                <a:t>,</a:t>
              </a:r>
              <a:br>
                <a:rPr lang="en-US" altLang="et-EE" sz="1600" dirty="0" smtClean="0">
                  <a:latin typeface="Arial" panose="020B0604020202020204" pitchFamily="34" charset="0"/>
                </a:rPr>
              </a:br>
              <a:r>
                <a:rPr lang="en-US" altLang="et-EE" sz="1600" dirty="0" err="1" smtClean="0">
                  <a:latin typeface="Arial" panose="020B0604020202020204" pitchFamily="34" charset="0"/>
                </a:rPr>
                <a:t>testimine</a:t>
              </a:r>
              <a:endParaRPr lang="en-US" altLang="et-EE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2529984" y="3105176"/>
              <a:ext cx="1782305" cy="785294"/>
              <a:chOff x="314665" y="4457443"/>
              <a:chExt cx="1782305" cy="785294"/>
            </a:xfrm>
          </p:grpSpPr>
          <p:sp>
            <p:nvSpPr>
              <p:cNvPr id="35" name="Text Box 7"/>
              <p:cNvSpPr txBox="1">
                <a:spLocks noChangeArrowheads="1"/>
              </p:cNvSpPr>
              <p:nvPr/>
            </p:nvSpPr>
            <p:spPr bwMode="auto">
              <a:xfrm>
                <a:off x="671023" y="4526137"/>
                <a:ext cx="1069588" cy="646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800" dirty="0" err="1" smtClean="0">
                    <a:latin typeface="Arial" panose="020B0604020202020204" pitchFamily="34" charset="0"/>
                  </a:rPr>
                  <a:t>Tarkvara</a:t>
                </a:r>
                <a:r>
                  <a:rPr lang="en-US" altLang="et-EE" sz="1800" dirty="0" smtClean="0">
                    <a:latin typeface="Arial" panose="020B0604020202020204" pitchFamily="34" charset="0"/>
                  </a:rPr>
                  <a:t/>
                </a:r>
                <a:br>
                  <a:rPr lang="en-US" altLang="et-EE" sz="1800" dirty="0" smtClean="0">
                    <a:latin typeface="Arial" panose="020B0604020202020204" pitchFamily="34" charset="0"/>
                  </a:rPr>
                </a:br>
                <a:r>
                  <a:rPr lang="en-US" altLang="et-EE" sz="1800" dirty="0" err="1" smtClean="0">
                    <a:latin typeface="Arial" panose="020B0604020202020204" pitchFamily="34" charset="0"/>
                  </a:rPr>
                  <a:t>loomine</a:t>
                </a:r>
                <a:endParaRPr lang="en-US" altLang="et-EE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Oval 8"/>
              <p:cNvSpPr>
                <a:spLocks noChangeArrowheads="1"/>
              </p:cNvSpPr>
              <p:nvPr/>
            </p:nvSpPr>
            <p:spPr bwMode="auto">
              <a:xfrm>
                <a:off x="314665" y="4457443"/>
                <a:ext cx="1782305" cy="785294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816250" y="3731745"/>
              <a:ext cx="1782305" cy="655318"/>
              <a:chOff x="1508007" y="3645035"/>
              <a:chExt cx="1782305" cy="527050"/>
            </a:xfrm>
          </p:grpSpPr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>
                <a:off x="1639980" y="3739283"/>
                <a:ext cx="1518364" cy="2970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1800" dirty="0" err="1" smtClean="0">
                    <a:latin typeface="Arial" panose="020B0604020202020204" pitchFamily="34" charset="0"/>
                  </a:rPr>
                  <a:t>Integratsioon</a:t>
                </a:r>
                <a:endParaRPr lang="en-US" altLang="et-EE" sz="18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1508007" y="3645035"/>
                <a:ext cx="1782305" cy="52705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1816250" y="4288046"/>
              <a:ext cx="1782305" cy="655318"/>
              <a:chOff x="1508007" y="3645035"/>
              <a:chExt cx="1782305" cy="527050"/>
            </a:xfrm>
          </p:grpSpPr>
          <p:sp>
            <p:nvSpPr>
              <p:cNvPr id="41" name="Text Box 7"/>
              <p:cNvSpPr txBox="1">
                <a:spLocks noChangeArrowheads="1"/>
              </p:cNvSpPr>
              <p:nvPr/>
            </p:nvSpPr>
            <p:spPr bwMode="auto">
              <a:xfrm>
                <a:off x="1786430" y="3739283"/>
                <a:ext cx="1225465" cy="321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 dirty="0" err="1" smtClean="0">
                    <a:latin typeface="Arial" panose="020B0604020202020204" pitchFamily="34" charset="0"/>
                  </a:rPr>
                  <a:t>Tootmine</a:t>
                </a:r>
                <a:endParaRPr lang="en-US" altLang="et-EE" sz="2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2" name="Oval 8"/>
              <p:cNvSpPr>
                <a:spLocks noChangeArrowheads="1"/>
              </p:cNvSpPr>
              <p:nvPr/>
            </p:nvSpPr>
            <p:spPr bwMode="auto">
              <a:xfrm>
                <a:off x="1508007" y="3645035"/>
                <a:ext cx="1782305" cy="527050"/>
              </a:xfrm>
              <a:prstGeom prst="ellipse">
                <a:avLst/>
              </a:prstGeom>
              <a:noFill/>
              <a:ln w="28575">
                <a:solidFill>
                  <a:schemeClr val="tx2">
                    <a:lumMod val="20000"/>
                    <a:lumOff val="8000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3" name="Rectangle 3"/>
          <p:cNvSpPr txBox="1">
            <a:spLocks noChangeArrowheads="1"/>
          </p:cNvSpPr>
          <p:nvPr/>
        </p:nvSpPr>
        <p:spPr bwMode="auto">
          <a:xfrm>
            <a:off x="436174" y="2163149"/>
            <a:ext cx="4207533" cy="339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en-US" altLang="et-EE" sz="1800" dirty="0" err="1" smtClean="0"/>
              <a:t>Süsteem</a:t>
            </a:r>
            <a:endParaRPr lang="en-US" altLang="et-EE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sz="1600" dirty="0" err="1" smtClean="0"/>
              <a:t>süsteemi</a:t>
            </a:r>
            <a:r>
              <a:rPr lang="en-US" altLang="et-EE" sz="1600" dirty="0" smtClean="0"/>
              <a:t> </a:t>
            </a:r>
            <a:r>
              <a:rPr lang="en-US" altLang="et-EE" sz="1600" dirty="0" err="1" smtClean="0"/>
              <a:t>mudel</a:t>
            </a:r>
            <a:r>
              <a:rPr lang="en-US" altLang="et-EE" sz="1600" dirty="0" smtClean="0"/>
              <a:t> – </a:t>
            </a:r>
            <a:r>
              <a:rPr lang="en-US" altLang="et-EE" sz="1600" dirty="0" err="1" smtClean="0"/>
              <a:t>simuleeritav</a:t>
            </a:r>
            <a:r>
              <a:rPr lang="en-US" altLang="et-EE" sz="1600" dirty="0" smtClean="0"/>
              <a:t> </a:t>
            </a:r>
            <a:r>
              <a:rPr lang="en-US" altLang="et-EE" sz="1600" dirty="0" err="1" smtClean="0"/>
              <a:t>kirjeldus</a:t>
            </a:r>
            <a:r>
              <a:rPr lang="en-US" altLang="et-EE" sz="1600" dirty="0" smtClean="0"/>
              <a:t> (</a:t>
            </a:r>
            <a:r>
              <a:rPr lang="en-US" altLang="et-EE" sz="1600" dirty="0" err="1" smtClean="0"/>
              <a:t>spetsifikatsioon</a:t>
            </a:r>
            <a:r>
              <a:rPr lang="en-US" altLang="et-EE" sz="1600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sz="1800" dirty="0" err="1" smtClean="0"/>
              <a:t>Algoritm</a:t>
            </a:r>
            <a:endParaRPr lang="en-US" altLang="et-EE" sz="18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sz="1600" dirty="0" err="1" smtClean="0"/>
              <a:t>käitumise</a:t>
            </a:r>
            <a:r>
              <a:rPr lang="en-US" altLang="et-EE" sz="1600" dirty="0" smtClean="0"/>
              <a:t> </a:t>
            </a:r>
            <a:r>
              <a:rPr lang="en-US" altLang="et-EE" sz="1600" dirty="0" err="1" smtClean="0"/>
              <a:t>kirjeldus</a:t>
            </a:r>
            <a:r>
              <a:rPr lang="en-US" altLang="et-EE" sz="1600" dirty="0" smtClean="0"/>
              <a:t> – </a:t>
            </a:r>
            <a:r>
              <a:rPr lang="en-US" altLang="et-EE" sz="1600" dirty="0" err="1" smtClean="0"/>
              <a:t>programm</a:t>
            </a:r>
            <a:r>
              <a:rPr lang="en-US" altLang="et-EE" sz="1600" dirty="0" smtClean="0"/>
              <a:t> (</a:t>
            </a:r>
            <a:r>
              <a:rPr lang="en-US" altLang="et-EE" sz="1600" dirty="0" err="1" smtClean="0"/>
              <a:t>kõrgtaseme</a:t>
            </a:r>
            <a:r>
              <a:rPr lang="en-US" altLang="et-EE" sz="1600" dirty="0" smtClean="0"/>
              <a:t> </a:t>
            </a:r>
            <a:r>
              <a:rPr lang="en-US" altLang="et-EE" sz="1600" dirty="0" err="1" smtClean="0"/>
              <a:t>keeles</a:t>
            </a:r>
            <a:r>
              <a:rPr lang="en-US" altLang="et-EE" sz="1600" dirty="0" smtClean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sz="1800" dirty="0" err="1" smtClean="0"/>
              <a:t>Struktuur</a:t>
            </a:r>
            <a:r>
              <a:rPr lang="en-US" altLang="et-EE" sz="1800" dirty="0" smtClean="0"/>
              <a:t>(-</a:t>
            </a:r>
            <a:r>
              <a:rPr lang="en-US" altLang="et-EE" sz="1800" dirty="0" err="1" smtClean="0"/>
              <a:t>skeem</a:t>
            </a:r>
            <a:r>
              <a:rPr lang="en-US" altLang="et-EE" sz="18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sz="1600" dirty="0" smtClean="0"/>
              <a:t>register-</a:t>
            </a:r>
            <a:r>
              <a:rPr lang="en-US" altLang="et-EE" sz="1600" dirty="0" err="1" smtClean="0"/>
              <a:t>siirete</a:t>
            </a:r>
            <a:r>
              <a:rPr lang="en-US" altLang="et-EE" sz="1600" dirty="0" smtClean="0"/>
              <a:t> </a:t>
            </a:r>
            <a:r>
              <a:rPr lang="en-US" altLang="et-EE" sz="1600" dirty="0" err="1" smtClean="0"/>
              <a:t>tase</a:t>
            </a:r>
            <a:r>
              <a:rPr lang="en-US" altLang="et-EE" sz="1600" dirty="0" smtClean="0"/>
              <a:t> / </a:t>
            </a:r>
            <a:r>
              <a:rPr lang="en-US" altLang="et-EE" sz="1600" dirty="0" err="1" smtClean="0"/>
              <a:t>masinkood</a:t>
            </a:r>
            <a:endParaRPr lang="en-US" altLang="et-EE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sz="1800" dirty="0" err="1" smtClean="0"/>
              <a:t>Loogika</a:t>
            </a:r>
            <a:r>
              <a:rPr lang="en-US" altLang="et-EE" sz="1800" dirty="0" smtClean="0"/>
              <a:t>(-</a:t>
            </a:r>
            <a:r>
              <a:rPr lang="en-US" altLang="et-EE" sz="1800" dirty="0" err="1" smtClean="0"/>
              <a:t>skeem</a:t>
            </a:r>
            <a:r>
              <a:rPr lang="en-US" altLang="et-EE" sz="18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sz="1600" dirty="0" err="1" smtClean="0"/>
              <a:t>loogika</a:t>
            </a:r>
            <a:r>
              <a:rPr lang="en-US" altLang="et-EE" sz="1600" dirty="0" smtClean="0"/>
              <a:t>- ja </a:t>
            </a:r>
            <a:r>
              <a:rPr lang="en-US" altLang="et-EE" sz="1600" dirty="0" err="1" smtClean="0"/>
              <a:t>mälu-elemendid</a:t>
            </a:r>
            <a:endParaRPr lang="en-US" altLang="et-EE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t-EE" sz="1800" dirty="0" err="1" smtClean="0"/>
              <a:t>Skeem</a:t>
            </a:r>
            <a:r>
              <a:rPr lang="en-US" altLang="et-EE" sz="1800" dirty="0" smtClean="0"/>
              <a:t> (</a:t>
            </a:r>
            <a:r>
              <a:rPr lang="en-US" altLang="et-EE" sz="1800" dirty="0" err="1" smtClean="0"/>
              <a:t>realisatsioon</a:t>
            </a:r>
            <a:r>
              <a:rPr lang="en-US" altLang="et-EE" sz="18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t-EE" sz="1600" dirty="0" err="1" smtClean="0"/>
              <a:t>prototüüpimine</a:t>
            </a:r>
            <a:r>
              <a:rPr lang="en-US" altLang="et-EE" sz="1600" dirty="0" smtClean="0"/>
              <a:t>, </a:t>
            </a:r>
            <a:r>
              <a:rPr lang="en-US" altLang="et-EE" sz="1600" dirty="0" err="1" smtClean="0"/>
              <a:t>katsetamine</a:t>
            </a:r>
            <a:r>
              <a:rPr lang="en-US" altLang="et-EE" sz="1600" dirty="0" smtClean="0"/>
              <a:t>, </a:t>
            </a:r>
            <a:r>
              <a:rPr lang="en-US" altLang="et-EE" sz="1600" dirty="0" err="1" smtClean="0"/>
              <a:t>valmistamine</a:t>
            </a:r>
            <a:endParaRPr lang="en-US" altLang="et-EE" sz="1600" dirty="0" smtClean="0"/>
          </a:p>
        </p:txBody>
      </p:sp>
    </p:spTree>
    <p:extLst>
      <p:ext uri="{BB962C8B-B14F-4D97-AF65-F5344CB8AC3E}">
        <p14:creationId xmlns:p14="http://schemas.microsoft.com/office/powerpoint/2010/main" val="3283050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2876FE-A556-41E5-A8DE-879DEEA37793}" type="slidenum">
              <a:rPr lang="en-GB" altLang="et-EE"/>
              <a:pPr>
                <a:defRPr/>
              </a:pPr>
              <a:t>21</a:t>
            </a:fld>
            <a:endParaRPr lang="en-GB" altLang="et-EE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Algoritmide täpsustamine ~ programmeerimine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t-EE" altLang="et-EE" dirty="0" smtClean="0"/>
              <a:t>Erinevate arhitektuursete lahenduste läbi mängimine enne lõplike otsuste tegemist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t-EE" altLang="et-EE" dirty="0" smtClean="0"/>
              <a:t>Algoritmi valik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mooduli jõudlus / mooduli suurus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t-EE" altLang="et-EE" dirty="0" smtClean="0"/>
              <a:t>Arhitektuuri fikseerimine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siinide arv ja hierarhia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protsessorite arv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t-EE" altLang="et-EE" dirty="0" smtClean="0"/>
              <a:t>Tarkavara projekteerimine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operatsioonisüsteemi valik / loomine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t-EE" altLang="et-EE" dirty="0" smtClean="0"/>
              <a:t>riistvarapöörduste lahendamine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t-EE" altLang="et-EE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t-EE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Programmeerimine,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algoritmid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andmestruktuurid</a:t>
            </a:r>
            <a:r>
              <a:rPr lang="et-EE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t-EE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sardsüsteemid</a:t>
            </a:r>
            <a:r>
              <a:rPr lang="et-EE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arvutivõrgud, tarkvaratehnika…</a:t>
            </a:r>
          </a:p>
        </p:txBody>
      </p:sp>
    </p:spTree>
    <p:extLst>
      <p:ext uri="{BB962C8B-B14F-4D97-AF65-F5344CB8AC3E}">
        <p14:creationId xmlns:p14="http://schemas.microsoft.com/office/powerpoint/2010/main" val="352669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E0155E-DDB2-4C97-9A89-106A6E7527DD}" type="slidenum">
              <a:rPr lang="en-GB" altLang="et-EE"/>
              <a:pPr>
                <a:defRPr/>
              </a:pPr>
              <a:t>22</a:t>
            </a:fld>
            <a:endParaRPr lang="en-GB" altLang="et-EE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Mis on programm?</a:t>
            </a: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457200" y="1600200"/>
            <a:ext cx="7391400" cy="1747838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(defun xc++-type-class ()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"C++ template -  \"class &lt;name&gt; [: &lt;derivation&gt;] { ... };\""  (interactive)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(insert "class ") (xc-field "name" ": ")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(if (string-equal (xc-field "derivation") "") (delete-backward-char 2))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(insert " ") (xc-statement-block)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(next-line 1) (end-of-line) (insert ";") (previous-line 1) (end-of-line)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)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1524000" y="2362200"/>
            <a:ext cx="7221538" cy="2706688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template &lt;class tELEM&gt; class cList: public _Name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protected: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tELEM *first, *last, *current;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void mCopyAll(const cList &amp;l, const boolean nm=FALSE);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public: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inline CLASS_TYPE mType(void) { CHECK_THIS; return(LIST);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cList(const char* str=NULL, const _Name *pnt=NULL, const void *udf=NULL);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cList(const cList &amp;l);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cList&amp; operator = (const cList &amp;l);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~cList() { CHECK_THIS; mDeleteAll();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};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838200" y="3048000"/>
            <a:ext cx="6781800" cy="22225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if (match($1,"^bl$")||match($1,"^bl..$"))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if (match(prev_cmd,"^bl")) { printf "\tnop\n";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else if (match($3,"\\["))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if (match(prev_cmd,"^ldr"))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for (indx=3;indx&lt;=NF;indx++)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src=$indx; sub("\\[","",src); sub("\\]","",src); sub(",","",src);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if (prev_trg==src) { printf "\tnop\n"; break;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}  }  }</a:t>
            </a: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2667000" y="3886200"/>
            <a:ext cx="5486400" cy="2463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proc xtrctrExecuteFlow {}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global xtrctrSynthesisFlow xtrctrBreakExecution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set xtrctrBreakExecution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set n 0 ;  foreach tool  $xtrctrSynthesisFlow(menu) {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if { $tool == {} } { continue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if { $xtrctrSynthesisFlow($tool,enabled) != 0 } \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        {  xtrctrExecuteTool $tool 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if { $xtrctrBreakExecution != 0 } { break }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        incr 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>
                <a:latin typeface="Courier New" panose="02070309020205020404" pitchFamily="49" charset="0"/>
              </a:rPr>
              <a:t>}   }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2362200" y="5784850"/>
            <a:ext cx="4219575" cy="4254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t-EE" altLang="et-EE" sz="1800">
              <a:latin typeface="Arial" panose="020B0604020202020204" pitchFamily="34" charset="0"/>
            </a:endParaRPr>
          </a:p>
        </p:txBody>
      </p:sp>
      <p:sp>
        <p:nvSpPr>
          <p:cNvPr id="192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28613" y="5824538"/>
            <a:ext cx="8591550" cy="622300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et-EE" sz="2000" smtClean="0"/>
              <a:t>Käskude jada ehk järjestatud korraldused</a:t>
            </a:r>
          </a:p>
        </p:txBody>
      </p:sp>
    </p:spTree>
    <p:extLst>
      <p:ext uri="{BB962C8B-B14F-4D97-AF65-F5344CB8AC3E}">
        <p14:creationId xmlns:p14="http://schemas.microsoft.com/office/powerpoint/2010/main" val="317528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2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animBg="1" autoUpdateAnimBg="0"/>
      <p:bldP spid="192516" grpId="0" animBg="1" autoUpdateAnimBg="0"/>
      <p:bldP spid="192517" grpId="0" animBg="1" autoUpdateAnimBg="0"/>
      <p:bldP spid="192518" grpId="0" animBg="1" autoUpdateAnimBg="0"/>
      <p:bldP spid="192519" grpId="0" animBg="1"/>
      <p:bldP spid="192520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5BEE6-4AB6-4849-953F-877A5F0579E6}" type="slidenum">
              <a:rPr lang="en-GB" altLang="et-EE"/>
              <a:pPr>
                <a:defRPr/>
              </a:pPr>
              <a:t>23</a:t>
            </a:fld>
            <a:endParaRPr lang="en-GB" altLang="et-EE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Algoritmist struktuurini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t-EE" altLang="et-EE" sz="2000" dirty="0" smtClean="0"/>
              <a:t>Arhitektuuri disain e. programmist plokk-skeemini</a:t>
            </a:r>
          </a:p>
          <a:p>
            <a:pPr lvl="1" eaLnBrk="1" hangingPunct="1">
              <a:defRPr/>
            </a:pPr>
            <a:r>
              <a:rPr lang="et-EE" altLang="et-EE" sz="1800" dirty="0" smtClean="0"/>
              <a:t>Millised käsud on olemas?</a:t>
            </a:r>
          </a:p>
          <a:p>
            <a:pPr lvl="1" eaLnBrk="1" hangingPunct="1">
              <a:defRPr/>
            </a:pPr>
            <a:r>
              <a:rPr lang="et-EE" altLang="et-EE" sz="1800" dirty="0" smtClean="0"/>
              <a:t>Kuidas käsud järjestada?</a:t>
            </a:r>
          </a:p>
          <a:p>
            <a:pPr lvl="1" eaLnBrk="1" hangingPunct="1">
              <a:defRPr/>
            </a:pPr>
            <a:r>
              <a:rPr lang="et-EE" altLang="et-EE" sz="1800" dirty="0" smtClean="0"/>
              <a:t>Mis töötleb neid käske?</a:t>
            </a:r>
          </a:p>
          <a:p>
            <a:pPr eaLnBrk="1" hangingPunct="1">
              <a:defRPr/>
            </a:pPr>
            <a:r>
              <a:rPr lang="et-EE" altLang="et-EE" sz="2000" dirty="0" smtClean="0"/>
              <a:t>Tulemuseks moodulid ehk struktuur-skeem</a:t>
            </a:r>
          </a:p>
          <a:p>
            <a:pPr eaLnBrk="1" hangingPunct="1">
              <a:defRPr/>
            </a:pPr>
            <a:r>
              <a:rPr lang="et-EE" altLang="et-EE" sz="2000" dirty="0" smtClean="0"/>
              <a:t>Protsessori mudel</a:t>
            </a:r>
            <a:endParaRPr lang="en-US" altLang="et-EE" sz="2000" dirty="0" smtClean="0"/>
          </a:p>
          <a:p>
            <a:pPr lvl="1" eaLnBrk="1" hangingPunct="1">
              <a:defRPr/>
            </a:pPr>
            <a:r>
              <a:rPr lang="et-EE" altLang="et-EE" sz="1800" dirty="0">
                <a:hlinkClick r:id="rId2"/>
              </a:rPr>
              <a:t>https://www.youtube.com/watch?v=urqPobwPOzs</a:t>
            </a:r>
            <a:endParaRPr lang="et-EE" altLang="et-EE" sz="1800" dirty="0" smtClean="0"/>
          </a:p>
          <a:p>
            <a:pPr eaLnBrk="1" hangingPunct="1">
              <a:defRPr/>
            </a:pPr>
            <a:r>
              <a:rPr lang="et-EE" altLang="et-EE" sz="2000" dirty="0" smtClean="0"/>
              <a:t>Skeemi simulaator</a:t>
            </a:r>
          </a:p>
          <a:p>
            <a:pPr lvl="1" eaLnBrk="1" hangingPunct="1">
              <a:defRPr/>
            </a:pPr>
            <a:r>
              <a:rPr lang="et-EE" altLang="et-EE" sz="1800" dirty="0" smtClean="0">
                <a:hlinkClick r:id="rId3"/>
              </a:rPr>
              <a:t>http://www.falstad.com/circuit/</a:t>
            </a:r>
            <a:endParaRPr lang="et-EE" altLang="et-EE" sz="1800" dirty="0" smtClean="0"/>
          </a:p>
          <a:p>
            <a:pPr lvl="1" eaLnBrk="1" hangingPunct="1">
              <a:defRPr/>
            </a:pPr>
            <a:r>
              <a:rPr lang="et-EE" altLang="et-EE" sz="1800" dirty="0" smtClean="0"/>
              <a:t>vt. nt. </a:t>
            </a:r>
            <a:r>
              <a:rPr lang="et-EE" altLang="et-EE" sz="1800" dirty="0" err="1" smtClean="0"/>
              <a:t>Circuits</a:t>
            </a:r>
            <a:r>
              <a:rPr lang="et-EE" altLang="et-EE" sz="1800" dirty="0" smtClean="0"/>
              <a:t> -&gt; </a:t>
            </a:r>
            <a:r>
              <a:rPr lang="et-EE" altLang="et-EE" sz="1800" dirty="0" err="1" smtClean="0"/>
              <a:t>Sequential</a:t>
            </a:r>
            <a:r>
              <a:rPr lang="et-EE" altLang="et-EE" sz="1800" dirty="0" smtClean="0"/>
              <a:t> </a:t>
            </a:r>
            <a:r>
              <a:rPr lang="et-EE" altLang="et-EE" sz="1800" dirty="0" err="1" smtClean="0"/>
              <a:t>Logic</a:t>
            </a:r>
            <a:r>
              <a:rPr lang="et-EE" altLang="et-EE" sz="1800" dirty="0" smtClean="0"/>
              <a:t> -&gt; </a:t>
            </a:r>
            <a:r>
              <a:rPr lang="et-EE" altLang="et-EE" sz="1800" dirty="0" err="1" smtClean="0"/>
              <a:t>Traffic</a:t>
            </a:r>
            <a:r>
              <a:rPr lang="et-EE" altLang="et-EE" sz="1800" dirty="0" smtClean="0"/>
              <a:t> </a:t>
            </a:r>
            <a:r>
              <a:rPr lang="et-EE" altLang="et-EE" sz="1800" dirty="0" err="1" smtClean="0"/>
              <a:t>light</a:t>
            </a:r>
            <a:endParaRPr lang="et-EE" altLang="et-EE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endParaRPr lang="et-EE" altLang="et-EE" sz="2000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t-EE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Arvutid, digitaalsüsteemid,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signaalitöötlus</a:t>
            </a:r>
            <a:r>
              <a:rPr lang="et-EE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sidetehnika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t-EE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9130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528F58-7D83-4950-870C-046E86A006DC}" type="slidenum">
              <a:rPr lang="en-GB" altLang="et-EE"/>
              <a:pPr>
                <a:defRPr/>
              </a:pPr>
              <a:t>24</a:t>
            </a:fld>
            <a:endParaRPr lang="en-GB" altLang="et-EE"/>
          </a:p>
        </p:txBody>
      </p:sp>
      <p:pic>
        <p:nvPicPr>
          <p:cNvPr id="196610" name="Picture 2" descr="crys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86200"/>
            <a:ext cx="4135438" cy="1412875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1" name="Picture 3" descr="regenr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2514600" cy="1428750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Mis on skeem?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8613" y="5824538"/>
            <a:ext cx="8591550" cy="622300"/>
          </a:xfrm>
        </p:spPr>
        <p:txBody>
          <a:bodyPr/>
          <a:lstStyle/>
          <a:p>
            <a:pPr eaLnBrk="1" hangingPunct="1"/>
            <a:r>
              <a:rPr lang="en-US" altLang="et-EE" sz="2000" smtClean="0"/>
              <a:t>Ühendatud moodulid ehk komponentide võrk</a:t>
            </a:r>
          </a:p>
        </p:txBody>
      </p:sp>
      <p:pic>
        <p:nvPicPr>
          <p:cNvPr id="196614" name="Picture 6" descr="amtr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260850" cy="1903413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5" name="Picture 7" descr="p68-f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5027613" cy="2859088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616" name="Picture 8" descr="skee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552700" cy="2133600"/>
          </a:xfrm>
          <a:prstGeom prst="rect">
            <a:avLst/>
          </a:prstGeom>
          <a:noFill/>
          <a:ln w="19050">
            <a:solidFill>
              <a:srgbClr val="33CC33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6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build="p" autoUpdateAnimBg="0" advAuto="300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366A60-ECBA-4608-A69D-E551FD0D5D14}" type="slidenum">
              <a:rPr lang="en-GB" altLang="et-EE"/>
              <a:pPr>
                <a:defRPr/>
              </a:pPr>
              <a:t>25</a:t>
            </a:fld>
            <a:endParaRPr lang="en-GB" altLang="et-EE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Skeem tänapäeval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700213"/>
            <a:ext cx="8004175" cy="3670300"/>
          </a:xfrm>
          <a:ln w="19050" cap="flat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-- System timer (2 Hz)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timer &lt;= not timer after 0.25 sec;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-- Combinational logic for blinking lights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HighwayLights: BlinkLights ( highway_light_in, timer, highway_light 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SidestreetLights: BlinkLights ( sidestreet_light_in, timer, sidestreet_light );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-- Synthesizable by HLS tools, in principle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process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-- Counter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variable counter: integer range 0 to 49;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procedure WaitFor (constant count: in integer range 0 to 49) is begin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  for counter in 0 to count-1 loop  wait on timer  until timer='1';  end loop;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end WaitFor;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begin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highway_light_in &lt;= Green;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t-EE" sz="1200" b="1" smtClean="0">
                <a:latin typeface="Courier New" panose="02070309020205020404" pitchFamily="49" charset="0"/>
              </a:rPr>
              <a:t>  sidestreet_light_in &lt;= Red;</a:t>
            </a:r>
          </a:p>
        </p:txBody>
      </p:sp>
      <p:sp>
        <p:nvSpPr>
          <p:cNvPr id="1976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19650" y="3463925"/>
            <a:ext cx="3892550" cy="2632075"/>
          </a:xfrm>
          <a:solidFill>
            <a:schemeClr val="accent1"/>
          </a:solidFill>
          <a:ln w="19050" cap="flat">
            <a:solidFill>
              <a:srgbClr val="33CC33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* Bipolar pair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VQ1 O1 cQ1 dc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Q1 cQ1 Vb eQ1 vNPN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VQ2 O2 cQ2 dc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Q2 cQ2 Vb eQ2 vNPN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t-EE" altLang="et-EE" sz="1200" b="1" smtClean="0">
              <a:latin typeface="Courier New" panose="020703090202050204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* Input nMOS pair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VM1 eQ1 dM1 dc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M1 dM1 Vin1 0 0 nMOS  L=2.0e-6 W=Wd_M1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VM2 eQ2 dM2 dc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t-EE" altLang="et-EE" sz="1200" b="1" smtClean="0">
                <a:latin typeface="Courier New" panose="02070309020205020404" pitchFamily="49" charset="0"/>
              </a:rPr>
              <a:t>M2 dM2 Vin2 0 0 nMOS  L=2.0e-6 W=Wd_M1</a:t>
            </a:r>
            <a:endParaRPr lang="en-US" altLang="et-EE" sz="1200" b="1" smtClean="0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17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7019D0-768A-42D8-8689-1CE496B343FC}" type="slidenum">
              <a:rPr lang="en-GB" altLang="et-EE"/>
              <a:pPr>
                <a:defRPr/>
              </a:pPr>
              <a:t>26</a:t>
            </a:fld>
            <a:endParaRPr lang="en-GB" altLang="et-EE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Struktuurist loogikani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t-EE" dirty="0" err="1" smtClean="0"/>
              <a:t>Loogikasüntees</a:t>
            </a:r>
            <a:r>
              <a:rPr lang="en-US" altLang="et-EE" dirty="0" smtClean="0"/>
              <a:t> e. </a:t>
            </a:r>
            <a:r>
              <a:rPr lang="en-US" altLang="et-EE" dirty="0" err="1" smtClean="0"/>
              <a:t>plokk-skeemist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loogika-elementideni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Mida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moodul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peab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tegema</a:t>
            </a:r>
            <a:r>
              <a:rPr lang="en-US" altLang="et-EE" dirty="0" smtClean="0"/>
              <a:t>?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Millised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loogika-elemendid</a:t>
            </a:r>
            <a:r>
              <a:rPr lang="en-US" altLang="et-EE" dirty="0" smtClean="0"/>
              <a:t> on </a:t>
            </a:r>
            <a:r>
              <a:rPr lang="en-US" altLang="et-EE" dirty="0" err="1" smtClean="0"/>
              <a:t>saadaval</a:t>
            </a:r>
            <a:r>
              <a:rPr lang="en-US" altLang="et-EE" dirty="0" smtClean="0"/>
              <a:t>?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neid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kõige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paremini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kasutada</a:t>
            </a:r>
            <a:r>
              <a:rPr lang="en-US" altLang="et-EE" dirty="0" smtClean="0"/>
              <a:t>?</a:t>
            </a:r>
          </a:p>
          <a:p>
            <a:pPr eaLnBrk="1" hangingPunct="1">
              <a:defRPr/>
            </a:pPr>
            <a:r>
              <a:rPr lang="en-US" altLang="et-EE" dirty="0" err="1" smtClean="0"/>
              <a:t>Tulemuseks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loogika-elementidest</a:t>
            </a:r>
            <a:r>
              <a:rPr lang="en-US" altLang="et-EE" dirty="0" smtClean="0"/>
              <a:t> (-</a:t>
            </a:r>
            <a:r>
              <a:rPr lang="en-US" altLang="et-EE" dirty="0" err="1" smtClean="0"/>
              <a:t>lülidest</a:t>
            </a:r>
            <a:r>
              <a:rPr lang="en-US" altLang="et-EE" dirty="0" smtClean="0"/>
              <a:t>) </a:t>
            </a:r>
            <a:r>
              <a:rPr lang="en-US" altLang="et-EE" dirty="0" err="1" smtClean="0"/>
              <a:t>koosnev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skeem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Skeemi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simulaator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smtClean="0">
                <a:hlinkClick r:id="rId2"/>
              </a:rPr>
              <a:t>http://www.falstad.com/circuit/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vt.</a:t>
            </a:r>
            <a:r>
              <a:rPr lang="en-US" altLang="et-EE" dirty="0" smtClean="0"/>
              <a:t> nt. Circuits -&gt; Combinational Logic -&gt; 7 </a:t>
            </a:r>
            <a:r>
              <a:rPr lang="en-US" altLang="et-EE" dirty="0" err="1" smtClean="0"/>
              <a:t>Segm</a:t>
            </a:r>
            <a:r>
              <a:rPr lang="en-US" altLang="et-EE" dirty="0" smtClean="0"/>
              <a:t>. LED Dec.</a:t>
            </a:r>
          </a:p>
          <a:p>
            <a:pPr eaLnBrk="1" hangingPunct="1">
              <a:defRPr/>
            </a:pP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Diskreetne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matemaatika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digitaalsüsteemid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29559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C8C7FA-9318-4357-8E9D-D3184CC54243}" type="slidenum">
              <a:rPr lang="en-GB" altLang="et-EE"/>
              <a:pPr>
                <a:defRPr/>
              </a:pPr>
              <a:t>27</a:t>
            </a:fld>
            <a:endParaRPr lang="en-GB" altLang="et-EE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Projekteerimine tänapäeval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Riistvara kirjelduskeel (VHDL)</a:t>
            </a:r>
          </a:p>
          <a:p>
            <a:pPr lvl="1" eaLnBrk="1" hangingPunct="1">
              <a:lnSpc>
                <a:spcPct val="16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 Highway is green, sidestreet is red.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if  sidestreet_car = NoCar  then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  wait until  sidestreet_car = Car;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end if;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 Waiting for no more than 25 seconds ...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if  highway_car = Car  then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  wait until  highway_car = NoCar  for 25 sec;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end if;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-- ... and changing lights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highway_light &lt;= GreenBlink;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wait for 3 sec;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highway_light &lt;= Yellow;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sidestreet_light &lt;= Yellow;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wait for 2 sec;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highway_light &lt;= Red;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t-EE" sz="1000" b="1" smtClean="0">
                <a:latin typeface="Courier New" panose="02070309020205020404" pitchFamily="49" charset="0"/>
              </a:rPr>
              <a:t>sidestreet_light &lt;= Green;</a:t>
            </a:r>
          </a:p>
        </p:txBody>
      </p:sp>
      <p:pic>
        <p:nvPicPr>
          <p:cNvPr id="198660" name="Picture 4" descr="tlc-w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229600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1" name="Picture 5" descr="tlc-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6294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662" name="Picture 6" descr="tlc-fp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4800600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1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3A0D0EB-F2B0-44FA-A284-571B7BB34C31}" type="slidenum">
              <a:rPr lang="en-GB" altLang="et-EE"/>
              <a:pPr>
                <a:defRPr/>
              </a:pPr>
              <a:t>28</a:t>
            </a:fld>
            <a:endParaRPr lang="en-GB" altLang="et-EE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Loogikast skeemini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t-EE" dirty="0" err="1" smtClean="0"/>
              <a:t>Analoog</a:t>
            </a:r>
            <a:r>
              <a:rPr lang="en-US" altLang="et-EE" dirty="0" smtClean="0"/>
              <a:t> &amp; </a:t>
            </a:r>
            <a:r>
              <a:rPr lang="en-US" altLang="et-EE" dirty="0" err="1" smtClean="0"/>
              <a:t>kõrgsageduslik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elektroonika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Füüsikalise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taseme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disain</a:t>
            </a:r>
            <a:r>
              <a:rPr lang="en-US" altLang="et-EE" dirty="0" smtClean="0"/>
              <a:t> e.</a:t>
            </a:r>
            <a:br>
              <a:rPr lang="en-US" altLang="et-EE" dirty="0" smtClean="0"/>
            </a:br>
            <a:r>
              <a:rPr lang="en-US" altLang="et-EE" dirty="0" err="1" smtClean="0"/>
              <a:t>prototüüpimine</a:t>
            </a:r>
            <a:r>
              <a:rPr lang="en-US" altLang="et-EE" dirty="0" smtClean="0"/>
              <a:t> &amp; </a:t>
            </a:r>
            <a:r>
              <a:rPr lang="en-US" altLang="et-EE" dirty="0" err="1" smtClean="0"/>
              <a:t>realiseerimine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err="1" smtClean="0"/>
              <a:t>Millest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koosnevad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loogika-elemendid</a:t>
            </a:r>
            <a:r>
              <a:rPr lang="en-US" altLang="et-EE" dirty="0" smtClean="0"/>
              <a:t>?</a:t>
            </a:r>
          </a:p>
          <a:p>
            <a:pPr lvl="1" eaLnBrk="1" hangingPunct="1">
              <a:defRPr/>
            </a:pPr>
            <a:r>
              <a:rPr lang="en-US" altLang="et-EE" dirty="0" err="1" smtClean="0"/>
              <a:t>Kuidas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neid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paigutada</a:t>
            </a:r>
            <a:r>
              <a:rPr lang="en-US" altLang="et-EE" dirty="0" smtClean="0"/>
              <a:t> ja </a:t>
            </a:r>
            <a:r>
              <a:rPr lang="en-US" altLang="et-EE" dirty="0" err="1" smtClean="0"/>
              <a:t>omavahel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siduda</a:t>
            </a:r>
            <a:r>
              <a:rPr lang="en-US" altLang="et-EE" dirty="0" smtClean="0"/>
              <a:t>?</a:t>
            </a:r>
          </a:p>
          <a:p>
            <a:pPr eaLnBrk="1" hangingPunct="1">
              <a:defRPr/>
            </a:pPr>
            <a:r>
              <a:rPr lang="en-US" altLang="et-EE" dirty="0" err="1" smtClean="0"/>
              <a:t>Tulemuseks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trükkplaat</a:t>
            </a:r>
            <a:r>
              <a:rPr lang="en-US" altLang="et-EE" dirty="0" smtClean="0"/>
              <a:t> / </a:t>
            </a:r>
            <a:r>
              <a:rPr lang="en-US" altLang="et-EE" dirty="0" err="1" smtClean="0"/>
              <a:t>mikroskeem</a:t>
            </a:r>
            <a:endParaRPr lang="en-US" altLang="et-EE" dirty="0" smtClean="0"/>
          </a:p>
          <a:p>
            <a:pPr eaLnBrk="1" hangingPunct="1">
              <a:defRPr/>
            </a:pPr>
            <a:r>
              <a:rPr lang="en-US" altLang="et-EE" dirty="0" err="1" smtClean="0"/>
              <a:t>Skeemi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simulaator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smtClean="0">
                <a:hlinkClick r:id="rId2"/>
              </a:rPr>
              <a:t>http://www.falstad.com/circuit/</a:t>
            </a:r>
            <a:endParaRPr lang="en-US" altLang="et-EE" dirty="0" smtClean="0"/>
          </a:p>
          <a:p>
            <a:pPr lvl="1" eaLnBrk="1" hangingPunct="1">
              <a:defRPr/>
            </a:pPr>
            <a:r>
              <a:rPr lang="en-US" altLang="et-EE" dirty="0" smtClean="0"/>
              <a:t>Import </a:t>
            </a:r>
            <a:r>
              <a:rPr lang="en-US" altLang="et-EE" dirty="0" smtClean="0">
                <a:hlinkClick r:id="rId3"/>
              </a:rPr>
              <a:t>komparaator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või</a:t>
            </a:r>
            <a:r>
              <a:rPr lang="en-US" altLang="et-EE" dirty="0" smtClean="0"/>
              <a:t> </a:t>
            </a:r>
            <a:r>
              <a:rPr lang="en-US" altLang="et-EE" dirty="0" smtClean="0">
                <a:hlinkClick r:id="rId4"/>
              </a:rPr>
              <a:t>võimendi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või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kasuta</a:t>
            </a:r>
            <a:r>
              <a:rPr lang="en-US" altLang="et-EE" dirty="0" smtClean="0"/>
              <a:t> </a:t>
            </a:r>
            <a:r>
              <a:rPr lang="en-US" altLang="et-EE" dirty="0" err="1" smtClean="0"/>
              <a:t>valmisolevaid</a:t>
            </a:r>
            <a:endParaRPr lang="en-US" altLang="et-EE" dirty="0" smtClean="0"/>
          </a:p>
          <a:p>
            <a:pPr lvl="2" eaLnBrk="1" hangingPunct="1">
              <a:defRPr/>
            </a:pPr>
            <a:r>
              <a:rPr lang="en-US" altLang="et-EE" sz="1200" dirty="0">
                <a:hlinkClick r:id="rId3"/>
              </a:rPr>
              <a:t>http://</a:t>
            </a:r>
            <a:r>
              <a:rPr lang="en-US" altLang="et-EE" sz="1200" dirty="0" smtClean="0">
                <a:hlinkClick r:id="rId3"/>
              </a:rPr>
              <a:t>www.ati.ttu.ee/IAS0001/comparator.txt</a:t>
            </a:r>
            <a:r>
              <a:rPr lang="en-US" altLang="et-EE" sz="1200" dirty="0" smtClean="0"/>
              <a:t> </a:t>
            </a:r>
          </a:p>
          <a:p>
            <a:pPr lvl="2" eaLnBrk="1" hangingPunct="1">
              <a:defRPr/>
            </a:pPr>
            <a:r>
              <a:rPr lang="en-US" altLang="et-EE" sz="1200" dirty="0">
                <a:hlinkClick r:id="rId4"/>
              </a:rPr>
              <a:t>http://</a:t>
            </a:r>
            <a:r>
              <a:rPr lang="en-US" altLang="et-EE" sz="1200" dirty="0" smtClean="0">
                <a:hlinkClick r:id="rId4"/>
              </a:rPr>
              <a:t>www.ati.ttu.ee/IAS0001/amplifier.txt</a:t>
            </a:r>
            <a:endParaRPr lang="en-US" altLang="et-EE" sz="1200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Elektroonika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skeemitehnika</a:t>
            </a:r>
            <a:r>
              <a:rPr lang="en-US" altLang="et-EE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matemaatikad</a:t>
            </a:r>
            <a:endParaRPr lang="en-US" altLang="et-EE" i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51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4300AC-F1B7-4914-9B38-9E8028565196}" type="slidenum">
              <a:rPr lang="en-GB" altLang="et-EE"/>
              <a:pPr>
                <a:defRPr/>
              </a:pPr>
              <a:t>29</a:t>
            </a:fld>
            <a:endParaRPr lang="en-GB" altLang="et-EE" dirty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Prototüüpimine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700213"/>
            <a:ext cx="8591550" cy="47672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t-EE" sz="2000" dirty="0" err="1" smtClean="0"/>
              <a:t>Võimalus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kontrollida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süsteemi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tööd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reaalsusele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lähedastes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tingimustes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ilma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vajaduseta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luua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ülikallist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spetsialiseeritud</a:t>
            </a:r>
            <a:r>
              <a:rPr lang="en-US" altLang="et-EE" sz="2000" dirty="0" smtClean="0"/>
              <a:t> </a:t>
            </a:r>
            <a:r>
              <a:rPr lang="en-US" altLang="et-EE" sz="2000" dirty="0" err="1" smtClean="0"/>
              <a:t>mikroskeemi</a:t>
            </a: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et-EE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Digitaalsüsteemid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automaatjuhtimine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sardsüsteemid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b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asjade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internet, </a:t>
            </a:r>
            <a:r>
              <a:rPr lang="en-US" altLang="et-EE" sz="20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projektid</a:t>
            </a:r>
            <a:r>
              <a:rPr lang="en-US" altLang="et-EE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…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739775" y="5270500"/>
            <a:ext cx="3505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600">
                <a:latin typeface="Arial" panose="020B0604020202020204" pitchFamily="34" charset="0"/>
              </a:rPr>
              <a:t>Digilent, Inc. / digilentinc.com / $180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600">
                <a:latin typeface="Arial" panose="020B0604020202020204" pitchFamily="34" charset="0"/>
              </a:rPr>
              <a:t>[ Xilinx, Inc. / FPGA XC7A100T ]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854575" y="5270500"/>
            <a:ext cx="3810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600">
                <a:latin typeface="Arial" panose="020B0604020202020204" pitchFamily="34" charset="0"/>
              </a:rPr>
              <a:t>Digilent, Inc. / digilentinc.com / $320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 sz="1600">
                <a:latin typeface="Arial" panose="020B0604020202020204" pitchFamily="34" charset="0"/>
              </a:rPr>
              <a:t>[ Xilinx, Inc. / SoC XC7Z020 ]</a:t>
            </a:r>
          </a:p>
        </p:txBody>
      </p:sp>
      <p:pic>
        <p:nvPicPr>
          <p:cNvPr id="2151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2813050"/>
            <a:ext cx="2743200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5" y="2346325"/>
            <a:ext cx="3810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EA9F1E-9348-475E-BD7E-C81CB90FEFA6}" type="slidenum">
              <a:rPr lang="en-GB" altLang="en-US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Sinu </a:t>
            </a:r>
            <a:r>
              <a:rPr lang="en-US" altLang="en-US" smtClean="0"/>
              <a:t>PC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t-EE" altLang="en-US" dirty="0" smtClean="0"/>
              <a:t>Eriprotsessorid</a:t>
            </a:r>
            <a:endParaRPr lang="en-US" altLang="en-US" dirty="0" smtClean="0"/>
          </a:p>
          <a:p>
            <a:pPr lvl="1" eaLnBrk="1" hangingPunct="1"/>
            <a:r>
              <a:rPr lang="et-EE" altLang="en-US" dirty="0" smtClean="0"/>
              <a:t>Graafika, häälekaart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32-bit </a:t>
            </a:r>
            <a:r>
              <a:rPr lang="et-EE" altLang="en-US" dirty="0" smtClean="0"/>
              <a:t>protsessorid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IR, Bluetooth</a:t>
            </a:r>
          </a:p>
          <a:p>
            <a:pPr lvl="1" eaLnBrk="1" hangingPunct="1"/>
            <a:r>
              <a:rPr lang="et-EE" altLang="en-US" dirty="0" smtClean="0"/>
              <a:t>Võrk</a:t>
            </a:r>
            <a:r>
              <a:rPr lang="en-US" altLang="en-US" dirty="0" smtClean="0"/>
              <a:t>, WLAN</a:t>
            </a:r>
          </a:p>
          <a:p>
            <a:pPr lvl="1" eaLnBrk="1" hangingPunct="1"/>
            <a:r>
              <a:rPr lang="en-US" altLang="en-US" dirty="0" err="1" smtClean="0"/>
              <a:t>Salvestusseadmed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RAID </a:t>
            </a:r>
            <a:r>
              <a:rPr lang="et-EE" altLang="en-US" dirty="0" smtClean="0"/>
              <a:t>kontrollerid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8-bit </a:t>
            </a:r>
            <a:r>
              <a:rPr lang="et-EE" altLang="en-US" dirty="0" smtClean="0"/>
              <a:t>protsessorid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USB</a:t>
            </a:r>
          </a:p>
          <a:p>
            <a:pPr lvl="1" eaLnBrk="1" hangingPunct="1"/>
            <a:r>
              <a:rPr lang="et-EE" altLang="en-US" dirty="0" smtClean="0"/>
              <a:t>Hiir, klaviatuur</a:t>
            </a:r>
            <a:endParaRPr lang="en-US" altLang="en-US" dirty="0" smtClean="0"/>
          </a:p>
          <a:p>
            <a:pPr lvl="1" eaLnBrk="1" hangingPunct="1"/>
            <a:endParaRPr lang="en-US" altLang="en-US" sz="1800" dirty="0" smtClean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2205038"/>
            <a:ext cx="1344612" cy="134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097088"/>
            <a:ext cx="1355725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1482725"/>
            <a:ext cx="154622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652963"/>
            <a:ext cx="1590675" cy="115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068638"/>
            <a:ext cx="1530350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5516563"/>
            <a:ext cx="13081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7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914775"/>
            <a:ext cx="21844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4A1892-9336-40C7-B1BE-387E687E939D}" type="slidenum">
              <a:rPr lang="en-GB" altLang="et-EE"/>
              <a:pPr>
                <a:defRPr/>
              </a:pPr>
              <a:t>30</a:t>
            </a:fld>
            <a:endParaRPr lang="en-GB" altLang="et-EE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dirty="0" err="1" smtClean="0"/>
              <a:t>Mikroskeem</a:t>
            </a:r>
            <a:r>
              <a:rPr lang="en-US" altLang="et-EE" dirty="0" smtClean="0"/>
              <a:t> / </a:t>
            </a:r>
            <a:r>
              <a:rPr lang="en-US" altLang="et-EE" dirty="0" err="1" smtClean="0"/>
              <a:t>multikiipmoodul</a:t>
            </a:r>
            <a:r>
              <a:rPr lang="en-US" altLang="et-EE" dirty="0" smtClean="0"/>
              <a:t> / </a:t>
            </a:r>
            <a:r>
              <a:rPr lang="en-US" altLang="et-EE" dirty="0" err="1" smtClean="0"/>
              <a:t>trükkplaat</a:t>
            </a:r>
            <a:endParaRPr lang="en-US" altLang="et-EE" dirty="0" smtClean="0"/>
          </a:p>
        </p:txBody>
      </p:sp>
      <p:pic>
        <p:nvPicPr>
          <p:cNvPr id="201732" name="Picture 4" descr="fishnchips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4" y="1555150"/>
            <a:ext cx="72675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3" name="Picture 5" descr="DSP_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21" y="1355125"/>
            <a:ext cx="484663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92" y="2402811"/>
            <a:ext cx="4097321" cy="4105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86" y="1068775"/>
            <a:ext cx="6019012" cy="4815210"/>
          </a:xfrm>
          <a:prstGeom prst="rect">
            <a:avLst/>
          </a:prstGeom>
        </p:spPr>
      </p:pic>
      <p:sp>
        <p:nvSpPr>
          <p:cNvPr id="9" name="Text Box 89"/>
          <p:cNvSpPr txBox="1">
            <a:spLocks noChangeArrowheads="1"/>
          </p:cNvSpPr>
          <p:nvPr/>
        </p:nvSpPr>
        <p:spPr bwMode="auto">
          <a:xfrm>
            <a:off x="7903603" y="5782030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 dirty="0" err="1">
                <a:latin typeface="Arial" panose="020B0604020202020204" pitchFamily="34" charset="0"/>
              </a:rPr>
              <a:t>wikipedia</a:t>
            </a:r>
            <a:endParaRPr lang="en-US" altLang="en-US" sz="14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86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Kommunikatsioon</a:t>
            </a:r>
            <a:endParaRPr lang="et-E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38232A-2269-4110-8339-B4448BE4D602}" type="slidenum">
              <a:rPr lang="en-GB" altLang="en-US" smtClean="0"/>
              <a:pPr>
                <a:defRPr/>
              </a:pPr>
              <a:t>31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2" y="1100380"/>
            <a:ext cx="2773093" cy="29601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59" y="1631308"/>
            <a:ext cx="986653" cy="189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553" y="1594307"/>
            <a:ext cx="1814631" cy="2466249"/>
          </a:xfrm>
          <a:prstGeom prst="rect">
            <a:avLst/>
          </a:prstGeom>
        </p:spPr>
      </p:pic>
      <p:sp>
        <p:nvSpPr>
          <p:cNvPr id="8" name="Text Box 89"/>
          <p:cNvSpPr txBox="1">
            <a:spLocks noChangeArrowheads="1"/>
          </p:cNvSpPr>
          <p:nvPr/>
        </p:nvSpPr>
        <p:spPr bwMode="auto">
          <a:xfrm>
            <a:off x="6602413" y="3786981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 dirty="0" err="1">
                <a:latin typeface="Arial" panose="020B0604020202020204" pitchFamily="34" charset="0"/>
              </a:rPr>
              <a:t>wikipedia</a:t>
            </a:r>
            <a:endParaRPr lang="en-US" altLang="en-US" sz="1400" i="1" dirty="0">
              <a:latin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840425" y="4507674"/>
            <a:ext cx="1600200" cy="527050"/>
            <a:chOff x="1573725" y="4959001"/>
            <a:chExt cx="1600200" cy="527050"/>
          </a:xfrm>
        </p:grpSpPr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1962494" y="5053249"/>
              <a:ext cx="82266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600" dirty="0" err="1" smtClean="0">
                  <a:latin typeface="Arial" panose="020B0604020202020204" pitchFamily="34" charset="0"/>
                </a:rPr>
                <a:t>Arvuti</a:t>
              </a:r>
              <a:r>
                <a:rPr lang="en-US" altLang="et-EE" sz="1600" dirty="0" err="1">
                  <a:latin typeface="Arial" panose="020B0604020202020204" pitchFamily="34" charset="0"/>
                </a:rPr>
                <a:t>d</a:t>
              </a:r>
              <a:endParaRPr lang="en-US" altLang="et-EE" sz="1600" dirty="0">
                <a:latin typeface="Arial" panose="020B0604020202020204" pitchFamily="34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573725" y="4959001"/>
              <a:ext cx="1600200" cy="527050"/>
            </a:xfrm>
            <a:prstGeom prst="ellipse">
              <a:avLst/>
            </a:prstGeom>
            <a:noFill/>
            <a:ln w="28575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5186886" y="4902805"/>
            <a:ext cx="438999" cy="146960"/>
          </a:xfrm>
          <a:prstGeom prst="straightConnector1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5527796" y="4531858"/>
            <a:ext cx="1600200" cy="527050"/>
            <a:chOff x="6320759" y="4798478"/>
            <a:chExt cx="1600200" cy="527050"/>
          </a:xfrm>
        </p:grpSpPr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6501138" y="4908163"/>
              <a:ext cx="1239442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400" dirty="0" err="1" smtClean="0">
                  <a:latin typeface="Arial" panose="020B0604020202020204" pitchFamily="34" charset="0"/>
                </a:rPr>
                <a:t>Nutiseadmed</a:t>
              </a:r>
              <a:endParaRPr lang="en-US" altLang="et-EE" sz="1400" dirty="0">
                <a:latin typeface="Arial" panose="020B0604020202020204" pitchFamily="34" charset="0"/>
              </a:endParaRPr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6320759" y="4798478"/>
              <a:ext cx="1600200" cy="527050"/>
            </a:xfrm>
            <a:prstGeom prst="ellipse">
              <a:avLst/>
            </a:prstGeom>
            <a:noFill/>
            <a:ln w="28575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729908" y="5386656"/>
            <a:ext cx="1600200" cy="658678"/>
            <a:chOff x="3609453" y="5501898"/>
            <a:chExt cx="1600200" cy="658678"/>
          </a:xfrm>
        </p:grpSpPr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3909257" y="5572442"/>
              <a:ext cx="100059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400" dirty="0" err="1" smtClean="0">
                  <a:latin typeface="Arial" panose="020B0604020202020204" pitchFamily="34" charset="0"/>
                </a:rPr>
                <a:t>Tootmis</a:t>
              </a:r>
              <a:r>
                <a:rPr lang="en-US" altLang="et-EE" sz="1400" dirty="0" smtClean="0">
                  <a:latin typeface="Arial" panose="020B0604020202020204" pitchFamily="34" charset="0"/>
                </a:rPr>
                <a:t>-</a:t>
              </a:r>
              <a:br>
                <a:rPr lang="en-US" altLang="et-EE" sz="1400" dirty="0" smtClean="0">
                  <a:latin typeface="Arial" panose="020B0604020202020204" pitchFamily="34" charset="0"/>
                </a:rPr>
              </a:br>
              <a:r>
                <a:rPr lang="en-US" altLang="et-EE" sz="1400" dirty="0" err="1" smtClean="0">
                  <a:latin typeface="Arial" panose="020B0604020202020204" pitchFamily="34" charset="0"/>
                </a:rPr>
                <a:t>süsteemid</a:t>
              </a:r>
              <a:endParaRPr lang="en-US" altLang="et-EE" sz="1400" dirty="0">
                <a:latin typeface="Arial" panose="020B0604020202020204" pitchFamily="34" charset="0"/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3609453" y="5501898"/>
              <a:ext cx="1600200" cy="658678"/>
            </a:xfrm>
            <a:prstGeom prst="ellipse">
              <a:avLst/>
            </a:prstGeom>
            <a:noFill/>
            <a:ln w="28575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630385" y="5313299"/>
            <a:ext cx="1600200" cy="658678"/>
            <a:chOff x="3609453" y="5501898"/>
            <a:chExt cx="1600200" cy="658678"/>
          </a:xfrm>
        </p:grpSpPr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3879923" y="5572442"/>
              <a:ext cx="10592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400" dirty="0" err="1" smtClean="0">
                  <a:latin typeface="Arial" panose="020B0604020202020204" pitchFamily="34" charset="0"/>
                </a:rPr>
                <a:t>Teenindus</a:t>
              </a:r>
              <a:r>
                <a:rPr lang="en-US" altLang="et-EE" sz="1400" dirty="0" smtClean="0">
                  <a:latin typeface="Arial" panose="020B0604020202020204" pitchFamily="34" charset="0"/>
                </a:rPr>
                <a:t>-</a:t>
              </a:r>
              <a:br>
                <a:rPr lang="en-US" altLang="et-EE" sz="1400" dirty="0" smtClean="0">
                  <a:latin typeface="Arial" panose="020B0604020202020204" pitchFamily="34" charset="0"/>
                </a:rPr>
              </a:br>
              <a:r>
                <a:rPr lang="en-US" altLang="et-EE" sz="1400" dirty="0" err="1" smtClean="0">
                  <a:latin typeface="Arial" panose="020B0604020202020204" pitchFamily="34" charset="0"/>
                </a:rPr>
                <a:t>süsteemid</a:t>
              </a:r>
              <a:endParaRPr lang="en-US" altLang="et-EE" sz="1400" dirty="0">
                <a:latin typeface="Arial" panose="020B0604020202020204" pitchFamily="34" charset="0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3609453" y="5501898"/>
              <a:ext cx="1600200" cy="658678"/>
            </a:xfrm>
            <a:prstGeom prst="ellipse">
              <a:avLst/>
            </a:prstGeom>
            <a:noFill/>
            <a:ln w="28575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196533" y="6031485"/>
            <a:ext cx="1600200" cy="658678"/>
            <a:chOff x="3609453" y="5501898"/>
            <a:chExt cx="1600200" cy="658678"/>
          </a:xfrm>
        </p:grpSpPr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3863700" y="5572442"/>
              <a:ext cx="109171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400" dirty="0" err="1" smtClean="0">
                  <a:latin typeface="Arial" panose="020B0604020202020204" pitchFamily="34" charset="0"/>
                </a:rPr>
                <a:t>Transpordi</a:t>
              </a:r>
              <a:r>
                <a:rPr lang="en-US" altLang="et-EE" sz="1400" dirty="0" smtClean="0">
                  <a:latin typeface="Arial" panose="020B0604020202020204" pitchFamily="34" charset="0"/>
                </a:rPr>
                <a:t>-</a:t>
              </a:r>
              <a:br>
                <a:rPr lang="en-US" altLang="et-EE" sz="1400" dirty="0" smtClean="0">
                  <a:latin typeface="Arial" panose="020B0604020202020204" pitchFamily="34" charset="0"/>
                </a:rPr>
              </a:br>
              <a:r>
                <a:rPr lang="en-US" altLang="et-EE" sz="1400" dirty="0" err="1" smtClean="0">
                  <a:latin typeface="Arial" panose="020B0604020202020204" pitchFamily="34" charset="0"/>
                </a:rPr>
                <a:t>süsteemid</a:t>
              </a:r>
              <a:endParaRPr lang="en-US" altLang="et-EE" sz="1400" dirty="0">
                <a:latin typeface="Arial" panose="020B0604020202020204" pitchFamily="34" charset="0"/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3609453" y="5501898"/>
              <a:ext cx="1600200" cy="658678"/>
            </a:xfrm>
            <a:prstGeom prst="ellipse">
              <a:avLst/>
            </a:prstGeom>
            <a:noFill/>
            <a:ln w="28575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856668" y="4333881"/>
            <a:ext cx="1330218" cy="1451663"/>
            <a:chOff x="3672001" y="4200041"/>
            <a:chExt cx="1330218" cy="1451663"/>
          </a:xfrm>
        </p:grpSpPr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3811966" y="4340810"/>
              <a:ext cx="1050288" cy="1169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1400" dirty="0" smtClean="0">
                  <a:latin typeface="Arial" panose="020B0604020202020204" pitchFamily="34" charset="0"/>
                </a:rPr>
                <a:t>Side-</a:t>
              </a:r>
              <a:br>
                <a:rPr lang="en-US" altLang="et-EE" sz="1400" dirty="0" smtClean="0">
                  <a:latin typeface="Arial" panose="020B0604020202020204" pitchFamily="34" charset="0"/>
                </a:rPr>
              </a:br>
              <a:r>
                <a:rPr lang="en-US" altLang="et-EE" sz="1400" dirty="0" err="1" smtClean="0">
                  <a:latin typeface="Arial" panose="020B0604020202020204" pitchFamily="34" charset="0"/>
                </a:rPr>
                <a:t>süsteemid</a:t>
              </a:r>
              <a:r>
                <a:rPr lang="en-US" altLang="et-EE" sz="1400" dirty="0" smtClean="0">
                  <a:latin typeface="Arial" panose="020B0604020202020204" pitchFamily="34" charset="0"/>
                </a:rPr>
                <a:t>:</a:t>
              </a:r>
              <a:br>
                <a:rPr lang="en-US" altLang="et-EE" sz="1400" dirty="0" smtClean="0">
                  <a:latin typeface="Arial" panose="020B0604020202020204" pitchFamily="34" charset="0"/>
                </a:rPr>
              </a:br>
              <a:r>
                <a:rPr lang="en-US" altLang="et-EE" sz="1400" dirty="0" err="1" smtClean="0">
                  <a:latin typeface="Arial" panose="020B0604020202020204" pitchFamily="34" charset="0"/>
                </a:rPr>
                <a:t>serverid</a:t>
              </a:r>
              <a:r>
                <a:rPr lang="en-US" altLang="et-EE" sz="1400" dirty="0" smtClean="0">
                  <a:latin typeface="Arial" panose="020B0604020202020204" pitchFamily="34" charset="0"/>
                </a:rPr>
                <a:t>, </a:t>
              </a:r>
              <a:br>
                <a:rPr lang="en-US" altLang="et-EE" sz="1400" dirty="0" smtClean="0">
                  <a:latin typeface="Arial" panose="020B0604020202020204" pitchFamily="34" charset="0"/>
                </a:rPr>
              </a:br>
              <a:r>
                <a:rPr lang="en-US" altLang="et-EE" sz="1400" dirty="0" err="1" smtClean="0">
                  <a:latin typeface="Arial" panose="020B0604020202020204" pitchFamily="34" charset="0"/>
                </a:rPr>
                <a:t>kanalid</a:t>
              </a:r>
              <a:r>
                <a:rPr lang="en-US" altLang="et-EE" sz="1400" dirty="0" smtClean="0">
                  <a:latin typeface="Arial" panose="020B0604020202020204" pitchFamily="34" charset="0"/>
                </a:rPr>
                <a:t>,</a:t>
              </a:r>
              <a:br>
                <a:rPr lang="en-US" altLang="et-EE" sz="1400" dirty="0" smtClean="0">
                  <a:latin typeface="Arial" panose="020B0604020202020204" pitchFamily="34" charset="0"/>
                </a:rPr>
              </a:br>
              <a:r>
                <a:rPr lang="en-US" altLang="et-EE" sz="1400" dirty="0" err="1" smtClean="0">
                  <a:latin typeface="Arial" panose="020B0604020202020204" pitchFamily="34" charset="0"/>
                </a:rPr>
                <a:t>pilv</a:t>
              </a:r>
              <a:r>
                <a:rPr lang="en-US" altLang="et-EE" sz="1400" dirty="0" smtClean="0">
                  <a:latin typeface="Arial" panose="020B0604020202020204" pitchFamily="34" charset="0"/>
                </a:rPr>
                <a:t>…</a:t>
              </a:r>
              <a:endParaRPr lang="en-US" altLang="et-EE" sz="1400" dirty="0">
                <a:latin typeface="Arial" panose="020B0604020202020204" pitchFamily="34" charset="0"/>
              </a:endParaRPr>
            </a:p>
          </p:txBody>
        </p:sp>
        <p:sp>
          <p:nvSpPr>
            <p:cNvPr id="29" name="Oval 8"/>
            <p:cNvSpPr>
              <a:spLocks noChangeArrowheads="1"/>
            </p:cNvSpPr>
            <p:nvPr/>
          </p:nvSpPr>
          <p:spPr bwMode="auto">
            <a:xfrm>
              <a:off x="3672001" y="4200041"/>
              <a:ext cx="1330218" cy="1451663"/>
            </a:xfrm>
            <a:prstGeom prst="ellipse">
              <a:avLst/>
            </a:prstGeom>
            <a:noFill/>
            <a:ln w="28575">
              <a:solidFill>
                <a:schemeClr val="tx2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5085200" y="5398119"/>
            <a:ext cx="540685" cy="246082"/>
          </a:xfrm>
          <a:prstGeom prst="straightConnector1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322716" y="5461277"/>
            <a:ext cx="673917" cy="228269"/>
          </a:xfrm>
          <a:prstGeom prst="straightConnector1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269783" y="5785544"/>
            <a:ext cx="201886" cy="269497"/>
          </a:xfrm>
          <a:prstGeom prst="straightConnector1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9" idx="2"/>
          </p:cNvCxnSpPr>
          <p:nvPr/>
        </p:nvCxnSpPr>
        <p:spPr>
          <a:xfrm>
            <a:off x="3347016" y="4883969"/>
            <a:ext cx="509652" cy="175744"/>
          </a:xfrm>
          <a:prstGeom prst="straightConnector1">
            <a:avLst/>
          </a:prstGeom>
          <a:ln w="38100">
            <a:solidFill>
              <a:schemeClr val="tx2">
                <a:lumMod val="20000"/>
                <a:lumOff val="80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89"/>
          <p:cNvSpPr txBox="1">
            <a:spLocks noChangeArrowheads="1"/>
          </p:cNvSpPr>
          <p:nvPr/>
        </p:nvSpPr>
        <p:spPr bwMode="auto">
          <a:xfrm>
            <a:off x="5233268" y="6226368"/>
            <a:ext cx="20601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200" dirty="0" smtClean="0">
                <a:latin typeface="Arial" panose="020B0604020202020204" pitchFamily="34" charset="0"/>
              </a:rPr>
              <a:t>NB! </a:t>
            </a:r>
            <a:r>
              <a:rPr lang="en-US" altLang="en-US" sz="1200" dirty="0" err="1" smtClean="0">
                <a:latin typeface="Arial" panose="020B0604020202020204" pitchFamily="34" charset="0"/>
              </a:rPr>
              <a:t>Näited</a:t>
            </a:r>
            <a:r>
              <a:rPr lang="en-US" altLang="en-US" sz="1200" dirty="0" smtClean="0">
                <a:latin typeface="Arial" panose="020B0604020202020204" pitchFamily="34" charset="0"/>
              </a:rPr>
              <a:t> on </a:t>
            </a:r>
            <a:r>
              <a:rPr lang="en-US" altLang="en-US" sz="1200" dirty="0" err="1" smtClean="0">
                <a:latin typeface="Arial" panose="020B0604020202020204" pitchFamily="34" charset="0"/>
              </a:rPr>
              <a:t>illustratiivsed</a:t>
            </a:r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60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15" y="3020278"/>
            <a:ext cx="2132414" cy="1822131"/>
          </a:xfrm>
          <a:prstGeom prst="rect">
            <a:avLst/>
          </a:prstGeom>
        </p:spPr>
      </p:pic>
      <p:sp>
        <p:nvSpPr>
          <p:cNvPr id="3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997091-6635-46A2-B8D5-D5CF4C728F63}" type="slidenum">
              <a:rPr lang="en-GB" altLang="et-EE"/>
              <a:pPr>
                <a:defRPr/>
              </a:pPr>
              <a:t>32</a:t>
            </a:fld>
            <a:endParaRPr lang="en-GB" altLang="et-EE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t-EE" smtClean="0"/>
              <a:t>Kokkuvõtte asemel…</a:t>
            </a:r>
          </a:p>
        </p:txBody>
      </p:sp>
      <p:grpSp>
        <p:nvGrpSpPr>
          <p:cNvPr id="23557" name="Group 35"/>
          <p:cNvGrpSpPr>
            <a:grpSpLocks/>
          </p:cNvGrpSpPr>
          <p:nvPr/>
        </p:nvGrpSpPr>
        <p:grpSpPr bwMode="auto">
          <a:xfrm>
            <a:off x="6115050" y="2208213"/>
            <a:ext cx="2459038" cy="1200150"/>
            <a:chOff x="3852" y="1391"/>
            <a:chExt cx="1549" cy="756"/>
          </a:xfrm>
        </p:grpSpPr>
        <p:sp>
          <p:nvSpPr>
            <p:cNvPr id="23586" name="Text Box 12"/>
            <p:cNvSpPr txBox="1">
              <a:spLocks noChangeArrowheads="1"/>
            </p:cNvSpPr>
            <p:nvPr/>
          </p:nvSpPr>
          <p:spPr bwMode="auto">
            <a:xfrm>
              <a:off x="4004" y="1520"/>
              <a:ext cx="1333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>
                  <a:latin typeface="Arial" panose="020B0604020202020204" pitchFamily="34" charset="0"/>
                </a:rPr>
                <a:t>Elektroonika: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2000">
                  <a:latin typeface="Arial" panose="020B0604020202020204" pitchFamily="34" charset="0"/>
                </a:rPr>
                <a:t>andurid, toide, …</a:t>
              </a:r>
            </a:p>
          </p:txBody>
        </p:sp>
        <p:sp>
          <p:nvSpPr>
            <p:cNvPr id="23587" name="Oval 15"/>
            <p:cNvSpPr>
              <a:spLocks noChangeArrowheads="1"/>
            </p:cNvSpPr>
            <p:nvPr/>
          </p:nvSpPr>
          <p:spPr bwMode="auto">
            <a:xfrm>
              <a:off x="3852" y="1391"/>
              <a:ext cx="1549" cy="75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3558" name="Group 41"/>
          <p:cNvGrpSpPr>
            <a:grpSpLocks/>
          </p:cNvGrpSpPr>
          <p:nvPr/>
        </p:nvGrpSpPr>
        <p:grpSpPr bwMode="auto">
          <a:xfrm>
            <a:off x="5937250" y="4598988"/>
            <a:ext cx="2933700" cy="1200150"/>
            <a:chOff x="3740" y="2897"/>
            <a:chExt cx="1848" cy="756"/>
          </a:xfrm>
        </p:grpSpPr>
        <p:sp>
          <p:nvSpPr>
            <p:cNvPr id="23584" name="Text Box 14"/>
            <p:cNvSpPr txBox="1">
              <a:spLocks noChangeArrowheads="1"/>
            </p:cNvSpPr>
            <p:nvPr/>
          </p:nvSpPr>
          <p:spPr bwMode="auto">
            <a:xfrm>
              <a:off x="3878" y="3034"/>
              <a:ext cx="165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>
                  <a:latin typeface="Arial" panose="020B0604020202020204" pitchFamily="34" charset="0"/>
                </a:rPr>
                <a:t>Digitaalsüsteem: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2000">
                  <a:latin typeface="Arial" panose="020B0604020202020204" pitchFamily="34" charset="0"/>
                </a:rPr>
                <a:t>kontroller, liidesed, …</a:t>
              </a:r>
            </a:p>
          </p:txBody>
        </p:sp>
        <p:sp>
          <p:nvSpPr>
            <p:cNvPr id="23585" name="Oval 16"/>
            <p:cNvSpPr>
              <a:spLocks noChangeArrowheads="1"/>
            </p:cNvSpPr>
            <p:nvPr/>
          </p:nvSpPr>
          <p:spPr bwMode="auto">
            <a:xfrm>
              <a:off x="3740" y="2897"/>
              <a:ext cx="1848" cy="756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sp>
        <p:nvSpPr>
          <p:cNvPr id="23559" name="Text Box 19"/>
          <p:cNvSpPr txBox="1">
            <a:spLocks noChangeArrowheads="1"/>
          </p:cNvSpPr>
          <p:nvPr/>
        </p:nvSpPr>
        <p:spPr bwMode="auto">
          <a:xfrm>
            <a:off x="500063" y="1603375"/>
            <a:ext cx="4471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t-EE">
                <a:latin typeface="Arial" panose="020B0604020202020204" pitchFamily="34" charset="0"/>
              </a:rPr>
              <a:t>Süsteem kui tervik – tagasiside!</a:t>
            </a:r>
            <a:endParaRPr lang="en-US" altLang="et-EE" sz="3200">
              <a:latin typeface="Arial" panose="020B0604020202020204" pitchFamily="34" charset="0"/>
            </a:endParaRPr>
          </a:p>
        </p:txBody>
      </p:sp>
      <p:grpSp>
        <p:nvGrpSpPr>
          <p:cNvPr id="23560" name="Group 33"/>
          <p:cNvGrpSpPr>
            <a:grpSpLocks/>
          </p:cNvGrpSpPr>
          <p:nvPr/>
        </p:nvGrpSpPr>
        <p:grpSpPr bwMode="auto">
          <a:xfrm>
            <a:off x="2044700" y="4881563"/>
            <a:ext cx="2163763" cy="1033462"/>
            <a:chOff x="831" y="3016"/>
            <a:chExt cx="1363" cy="651"/>
          </a:xfrm>
        </p:grpSpPr>
        <p:sp>
          <p:nvSpPr>
            <p:cNvPr id="23582" name="Oval 17"/>
            <p:cNvSpPr>
              <a:spLocks noChangeArrowheads="1"/>
            </p:cNvSpPr>
            <p:nvPr/>
          </p:nvSpPr>
          <p:spPr bwMode="auto">
            <a:xfrm>
              <a:off x="831" y="3016"/>
              <a:ext cx="1363" cy="651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23583" name="Text Box 20"/>
            <p:cNvSpPr txBox="1">
              <a:spLocks noChangeArrowheads="1"/>
            </p:cNvSpPr>
            <p:nvPr/>
          </p:nvSpPr>
          <p:spPr bwMode="auto">
            <a:xfrm>
              <a:off x="1014" y="3099"/>
              <a:ext cx="1066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>
                  <a:latin typeface="Arial" panose="020B0604020202020204" pitchFamily="34" charset="0"/>
                </a:rPr>
                <a:t>Programm: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t-EE" sz="2000">
                  <a:latin typeface="Arial" panose="020B0604020202020204" pitchFamily="34" charset="0"/>
                </a:rPr>
                <a:t>juhtimine, …</a:t>
              </a:r>
            </a:p>
          </p:txBody>
        </p:sp>
      </p:grpSp>
      <p:grpSp>
        <p:nvGrpSpPr>
          <p:cNvPr id="23561" name="Group 43"/>
          <p:cNvGrpSpPr>
            <a:grpSpLocks/>
          </p:cNvGrpSpPr>
          <p:nvPr/>
        </p:nvGrpSpPr>
        <p:grpSpPr bwMode="auto">
          <a:xfrm>
            <a:off x="490538" y="2347913"/>
            <a:ext cx="3328987" cy="2092325"/>
            <a:chOff x="309" y="1479"/>
            <a:chExt cx="2097" cy="1318"/>
          </a:xfrm>
        </p:grpSpPr>
        <p:grpSp>
          <p:nvGrpSpPr>
            <p:cNvPr id="23566" name="Group 29"/>
            <p:cNvGrpSpPr>
              <a:grpSpLocks/>
            </p:cNvGrpSpPr>
            <p:nvPr/>
          </p:nvGrpSpPr>
          <p:grpSpPr bwMode="auto">
            <a:xfrm>
              <a:off x="309" y="1956"/>
              <a:ext cx="862" cy="351"/>
              <a:chOff x="848" y="2269"/>
              <a:chExt cx="862" cy="351"/>
            </a:xfrm>
          </p:grpSpPr>
          <p:sp>
            <p:nvSpPr>
              <p:cNvPr id="23580" name="Text Box 21"/>
              <p:cNvSpPr txBox="1">
                <a:spLocks noChangeArrowheads="1"/>
              </p:cNvSpPr>
              <p:nvPr/>
            </p:nvSpPr>
            <p:spPr bwMode="auto">
              <a:xfrm>
                <a:off x="883" y="2317"/>
                <a:ext cx="7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>
                    <a:latin typeface="Arial" panose="020B0604020202020204" pitchFamily="34" charset="0"/>
                  </a:rPr>
                  <a:t>keskkond</a:t>
                </a:r>
              </a:p>
            </p:txBody>
          </p:sp>
          <p:sp>
            <p:nvSpPr>
              <p:cNvPr id="23581" name="Oval 25"/>
              <p:cNvSpPr>
                <a:spLocks noChangeArrowheads="1"/>
              </p:cNvSpPr>
              <p:nvPr/>
            </p:nvSpPr>
            <p:spPr bwMode="auto">
              <a:xfrm>
                <a:off x="848" y="2269"/>
                <a:ext cx="862" cy="351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67" name="Group 42"/>
            <p:cNvGrpSpPr>
              <a:grpSpLocks/>
            </p:cNvGrpSpPr>
            <p:nvPr/>
          </p:nvGrpSpPr>
          <p:grpSpPr bwMode="auto">
            <a:xfrm>
              <a:off x="1529" y="1955"/>
              <a:ext cx="877" cy="351"/>
              <a:chOff x="1529" y="1955"/>
              <a:chExt cx="877" cy="351"/>
            </a:xfrm>
          </p:grpSpPr>
          <p:sp>
            <p:nvSpPr>
              <p:cNvPr id="23578" name="Text Box 24"/>
              <p:cNvSpPr txBox="1">
                <a:spLocks noChangeArrowheads="1"/>
              </p:cNvSpPr>
              <p:nvPr/>
            </p:nvSpPr>
            <p:spPr bwMode="auto">
              <a:xfrm>
                <a:off x="1581" y="1990"/>
                <a:ext cx="77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>
                    <a:latin typeface="Arial" panose="020B0604020202020204" pitchFamily="34" charset="0"/>
                  </a:rPr>
                  <a:t>kontroller</a:t>
                </a:r>
              </a:p>
            </p:txBody>
          </p:sp>
          <p:sp>
            <p:nvSpPr>
              <p:cNvPr id="23579" name="Oval 26"/>
              <p:cNvSpPr>
                <a:spLocks noChangeArrowheads="1"/>
              </p:cNvSpPr>
              <p:nvPr/>
            </p:nvSpPr>
            <p:spPr bwMode="auto">
              <a:xfrm>
                <a:off x="1529" y="1955"/>
                <a:ext cx="877" cy="351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68" name="Group 31"/>
            <p:cNvGrpSpPr>
              <a:grpSpLocks/>
            </p:cNvGrpSpPr>
            <p:nvPr/>
          </p:nvGrpSpPr>
          <p:grpSpPr bwMode="auto">
            <a:xfrm>
              <a:off x="957" y="1479"/>
              <a:ext cx="758" cy="351"/>
              <a:chOff x="304" y="1898"/>
              <a:chExt cx="758" cy="351"/>
            </a:xfrm>
          </p:grpSpPr>
          <p:sp>
            <p:nvSpPr>
              <p:cNvPr id="23576" name="Text Box 23"/>
              <p:cNvSpPr txBox="1">
                <a:spLocks noChangeArrowheads="1"/>
              </p:cNvSpPr>
              <p:nvPr/>
            </p:nvSpPr>
            <p:spPr bwMode="auto">
              <a:xfrm>
                <a:off x="358" y="1936"/>
                <a:ext cx="65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>
                    <a:latin typeface="Arial" panose="020B0604020202020204" pitchFamily="34" charset="0"/>
                  </a:rPr>
                  <a:t>andurid</a:t>
                </a:r>
              </a:p>
            </p:txBody>
          </p:sp>
          <p:sp>
            <p:nvSpPr>
              <p:cNvPr id="23577" name="Oval 27"/>
              <p:cNvSpPr>
                <a:spLocks noChangeArrowheads="1"/>
              </p:cNvSpPr>
              <p:nvPr/>
            </p:nvSpPr>
            <p:spPr bwMode="auto">
              <a:xfrm>
                <a:off x="304" y="1898"/>
                <a:ext cx="758" cy="351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3569" name="Group 30"/>
            <p:cNvGrpSpPr>
              <a:grpSpLocks/>
            </p:cNvGrpSpPr>
            <p:nvPr/>
          </p:nvGrpSpPr>
          <p:grpSpPr bwMode="auto">
            <a:xfrm>
              <a:off x="905" y="2446"/>
              <a:ext cx="862" cy="351"/>
              <a:chOff x="1541" y="1847"/>
              <a:chExt cx="862" cy="351"/>
            </a:xfrm>
          </p:grpSpPr>
          <p:sp>
            <p:nvSpPr>
              <p:cNvPr id="23574" name="Text Box 22"/>
              <p:cNvSpPr txBox="1">
                <a:spLocks noChangeArrowheads="1"/>
              </p:cNvSpPr>
              <p:nvPr/>
            </p:nvSpPr>
            <p:spPr bwMode="auto">
              <a:xfrm>
                <a:off x="1603" y="1899"/>
                <a:ext cx="73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et-EE" sz="2000">
                    <a:latin typeface="Arial" panose="020B0604020202020204" pitchFamily="34" charset="0"/>
                  </a:rPr>
                  <a:t>mootorid</a:t>
                </a:r>
              </a:p>
            </p:txBody>
          </p:sp>
          <p:sp>
            <p:nvSpPr>
              <p:cNvPr id="23575" name="Oval 28"/>
              <p:cNvSpPr>
                <a:spLocks noChangeArrowheads="1"/>
              </p:cNvSpPr>
              <p:nvPr/>
            </p:nvSpPr>
            <p:spPr bwMode="auto">
              <a:xfrm>
                <a:off x="1541" y="1847"/>
                <a:ext cx="862" cy="351"/>
              </a:xfrm>
              <a:prstGeom prst="ellips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ü"/>
                  <a:defRPr sz="24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10000"/>
                  </a:spcAft>
                  <a:buClr>
                    <a:srgbClr val="AC033C"/>
                  </a:buClr>
                  <a:buChar char="•"/>
                  <a:defRPr sz="1600">
                    <a:solidFill>
                      <a:schemeClr val="tx1"/>
                    </a:solidFill>
                    <a:latin typeface="Verdan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et-EE" altLang="et-EE" sz="18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570" name="AutoShape 37"/>
            <p:cNvSpPr>
              <a:spLocks noChangeArrowheads="1"/>
            </p:cNvSpPr>
            <p:nvPr/>
          </p:nvSpPr>
          <p:spPr bwMode="auto">
            <a:xfrm rot="3624192">
              <a:off x="1673" y="1737"/>
              <a:ext cx="177" cy="217"/>
            </a:xfrm>
            <a:prstGeom prst="rightArrow">
              <a:avLst>
                <a:gd name="adj1" fmla="val 36407"/>
                <a:gd name="adj2" fmla="val 4488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23571" name="AutoShape 38"/>
            <p:cNvSpPr>
              <a:spLocks noChangeArrowheads="1"/>
            </p:cNvSpPr>
            <p:nvPr/>
          </p:nvSpPr>
          <p:spPr bwMode="auto">
            <a:xfrm rot="17975808" flipH="1">
              <a:off x="1675" y="2307"/>
              <a:ext cx="177" cy="217"/>
            </a:xfrm>
            <a:prstGeom prst="rightArrow">
              <a:avLst>
                <a:gd name="adj1" fmla="val 36407"/>
                <a:gd name="adj2" fmla="val 4488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23572" name="AutoShape 39"/>
            <p:cNvSpPr>
              <a:spLocks noChangeArrowheads="1"/>
            </p:cNvSpPr>
            <p:nvPr/>
          </p:nvSpPr>
          <p:spPr bwMode="auto">
            <a:xfrm rot="3624192" flipH="1" flipV="1">
              <a:off x="808" y="2308"/>
              <a:ext cx="177" cy="217"/>
            </a:xfrm>
            <a:prstGeom prst="rightArrow">
              <a:avLst>
                <a:gd name="adj1" fmla="val 36407"/>
                <a:gd name="adj2" fmla="val 4488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  <p:sp>
          <p:nvSpPr>
            <p:cNvPr id="23573" name="AutoShape 40"/>
            <p:cNvSpPr>
              <a:spLocks noChangeArrowheads="1"/>
            </p:cNvSpPr>
            <p:nvPr/>
          </p:nvSpPr>
          <p:spPr bwMode="auto">
            <a:xfrm rot="17975808" flipV="1">
              <a:off x="832" y="1726"/>
              <a:ext cx="177" cy="217"/>
            </a:xfrm>
            <a:prstGeom prst="rightArrow">
              <a:avLst>
                <a:gd name="adj1" fmla="val 36407"/>
                <a:gd name="adj2" fmla="val 44889"/>
              </a:avLst>
            </a:prstGeom>
            <a:solidFill>
              <a:schemeClr val="hlink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t-EE" altLang="et-EE" sz="1800">
                <a:latin typeface="Arial" panose="020B0604020202020204" pitchFamily="34" charset="0"/>
              </a:endParaRPr>
            </a:p>
          </p:txBody>
        </p:sp>
      </p:grpSp>
      <p:sp>
        <p:nvSpPr>
          <p:cNvPr id="23562" name="Line 45"/>
          <p:cNvSpPr>
            <a:spLocks noChangeShapeType="1"/>
          </p:cNvSpPr>
          <p:nvPr/>
        </p:nvSpPr>
        <p:spPr bwMode="auto">
          <a:xfrm flipV="1">
            <a:off x="3800170" y="3965574"/>
            <a:ext cx="797232" cy="102056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3563" name="Line 46"/>
          <p:cNvSpPr>
            <a:spLocks noChangeShapeType="1"/>
          </p:cNvSpPr>
          <p:nvPr/>
        </p:nvSpPr>
        <p:spPr bwMode="auto">
          <a:xfrm flipH="1" flipV="1">
            <a:off x="5029199" y="4041839"/>
            <a:ext cx="1184275" cy="80638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3564" name="Line 47"/>
          <p:cNvSpPr>
            <a:spLocks noChangeShapeType="1"/>
          </p:cNvSpPr>
          <p:nvPr/>
        </p:nvSpPr>
        <p:spPr bwMode="auto">
          <a:xfrm flipH="1">
            <a:off x="5878072" y="3208338"/>
            <a:ext cx="560827" cy="8763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  <p:sp>
        <p:nvSpPr>
          <p:cNvPr id="23565" name="Line 48"/>
          <p:cNvSpPr>
            <a:spLocks noChangeShapeType="1"/>
          </p:cNvSpPr>
          <p:nvPr/>
        </p:nvSpPr>
        <p:spPr bwMode="auto">
          <a:xfrm flipH="1">
            <a:off x="5148263" y="2876551"/>
            <a:ext cx="992186" cy="43503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53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6864F-C014-468E-AC5C-9FA708B81D52}" type="slidenum">
              <a:rPr lang="en-GB" altLang="en-US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Mobiiltelefonid</a:t>
            </a:r>
            <a:endParaRPr lang="en-US" alt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75000" y="1700213"/>
            <a:ext cx="5745163" cy="4824412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Multipro</a:t>
            </a:r>
            <a:r>
              <a:rPr lang="et-EE" altLang="en-US" dirty="0" smtClean="0"/>
              <a:t>ts</a:t>
            </a:r>
            <a:r>
              <a:rPr lang="en-US" altLang="en-US" dirty="0" err="1" smtClean="0"/>
              <a:t>essor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8/16/32/64-bit </a:t>
            </a:r>
            <a:r>
              <a:rPr lang="et-EE" altLang="en-US" dirty="0" smtClean="0"/>
              <a:t>kasutajaliidesele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DSP </a:t>
            </a:r>
            <a:r>
              <a:rPr lang="et-EE" altLang="en-US" dirty="0" smtClean="0"/>
              <a:t>raadio osale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32-bit IR </a:t>
            </a:r>
            <a:r>
              <a:rPr lang="et-EE" altLang="en-US" dirty="0" smtClean="0"/>
              <a:t>liidesele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32-bit Bluetooth</a:t>
            </a:r>
            <a:r>
              <a:rPr lang="et-EE" altLang="en-US" dirty="0" err="1" smtClean="0"/>
              <a:t>ile</a:t>
            </a:r>
            <a:endParaRPr lang="et-EE" altLang="en-US" dirty="0" smtClean="0"/>
          </a:p>
          <a:p>
            <a:pPr lvl="1" eaLnBrk="1" hangingPunct="1"/>
            <a:r>
              <a:rPr lang="et-EE" altLang="en-US" dirty="0" smtClean="0"/>
              <a:t>10</a:t>
            </a:r>
            <a:r>
              <a:rPr lang="en-US" altLang="en-US" dirty="0" smtClean="0"/>
              <a:t>MHz</a:t>
            </a:r>
            <a:r>
              <a:rPr lang="et-EE" altLang="en-US" dirty="0" smtClean="0"/>
              <a:t>-</a:t>
            </a:r>
            <a:r>
              <a:rPr lang="en-US" altLang="en-US" dirty="0" smtClean="0"/>
              <a:t>3G</a:t>
            </a:r>
            <a:r>
              <a:rPr lang="et-EE" altLang="en-US" dirty="0" smtClean="0"/>
              <a:t>Hz CPU</a:t>
            </a: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8MB-256GB </a:t>
            </a:r>
            <a:r>
              <a:rPr lang="et-EE" altLang="en-US" dirty="0" smtClean="0"/>
              <a:t>mälu</a:t>
            </a:r>
            <a:endParaRPr lang="en-US" altLang="en-US" dirty="0" smtClean="0"/>
          </a:p>
          <a:p>
            <a:pPr eaLnBrk="1" hangingPunct="1"/>
            <a:r>
              <a:rPr lang="et-EE" altLang="en-US" dirty="0" smtClean="0"/>
              <a:t>Individualiseeritud kiibid</a:t>
            </a:r>
            <a:endParaRPr lang="en-US" altLang="en-US" dirty="0" smtClean="0"/>
          </a:p>
          <a:p>
            <a:pPr eaLnBrk="1" hangingPunct="1"/>
            <a:r>
              <a:rPr lang="et-EE" altLang="en-US" dirty="0" smtClean="0"/>
              <a:t>Võimustarve </a:t>
            </a:r>
            <a:r>
              <a:rPr lang="en-US" altLang="en-US" dirty="0" smtClean="0"/>
              <a:t>&amp; </a:t>
            </a:r>
            <a:r>
              <a:rPr lang="et-EE" altLang="en-US" dirty="0" smtClean="0"/>
              <a:t>aku eluiga sõltuvad ennekõike tarkvarast</a:t>
            </a:r>
            <a:r>
              <a:rPr lang="en-US" altLang="en-US" dirty="0" smtClean="0"/>
              <a:t>!</a:t>
            </a:r>
          </a:p>
        </p:txBody>
      </p:sp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08175"/>
            <a:ext cx="28575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8" descr="cebe-sc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2584450"/>
            <a:ext cx="12414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032C87-4EF8-42F0-B075-5D7E1BB1C2D6}" type="slidenum">
              <a:rPr lang="en-GB" altLang="en-US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sv-SE" smtClean="0"/>
              <a:t>Au</a:t>
            </a:r>
            <a:r>
              <a:rPr lang="sv-SE" altLang="sv-SE" smtClean="0"/>
              <a:t>t</a:t>
            </a:r>
            <a:r>
              <a:rPr lang="et-EE" altLang="sv-SE" smtClean="0"/>
              <a:t>od</a:t>
            </a:r>
            <a:endParaRPr lang="en-US" altLang="sv-SE" smtClean="0"/>
          </a:p>
        </p:txBody>
      </p:sp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304800" y="4535488"/>
            <a:ext cx="8382000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85000"/>
              <a:buFont typeface="Wingdings 2" panose="05020102010507070707" pitchFamily="18" charset="2"/>
              <a:buChar char="Ù"/>
              <a:defRPr/>
            </a:pPr>
            <a:endParaRPr lang="en-US" altLang="sv-SE" sz="30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97425" y="1700213"/>
            <a:ext cx="4105275" cy="1222375"/>
          </a:xfrm>
        </p:spPr>
        <p:txBody>
          <a:bodyPr/>
          <a:lstStyle/>
          <a:p>
            <a:pPr eaLnBrk="1" hangingPunct="1"/>
            <a:r>
              <a:rPr lang="et-EE" altLang="sv-SE" sz="1800" dirty="0" smtClean="0"/>
              <a:t>Mitmed võrgu</a:t>
            </a:r>
            <a:r>
              <a:rPr lang="sv-SE" altLang="sv-SE" sz="1800" dirty="0" smtClean="0"/>
              <a:t>d</a:t>
            </a:r>
            <a:endParaRPr lang="et-EE" altLang="sv-SE" sz="1800" dirty="0" smtClean="0"/>
          </a:p>
          <a:p>
            <a:pPr lvl="1" eaLnBrk="1" hangingPunct="1"/>
            <a:r>
              <a:rPr lang="et-EE" altLang="sv-SE" sz="1600" dirty="0" smtClean="0"/>
              <a:t>Kere</a:t>
            </a:r>
            <a:r>
              <a:rPr lang="en-US" altLang="sv-SE" sz="1600" dirty="0" smtClean="0"/>
              <a:t>, </a:t>
            </a:r>
            <a:r>
              <a:rPr lang="et-EE" altLang="sv-SE" sz="1600" dirty="0" smtClean="0"/>
              <a:t>mootor</a:t>
            </a:r>
            <a:r>
              <a:rPr lang="en-US" altLang="sv-SE" sz="1600" dirty="0" smtClean="0"/>
              <a:t>, </a:t>
            </a:r>
            <a:r>
              <a:rPr lang="et-EE" altLang="sv-SE" sz="1600" dirty="0" smtClean="0"/>
              <a:t>telemeetria</a:t>
            </a:r>
            <a:r>
              <a:rPr lang="en-US" altLang="sv-SE" sz="1600" dirty="0" smtClean="0"/>
              <a:t>, me</a:t>
            </a:r>
            <a:r>
              <a:rPr lang="sv-SE" altLang="sv-SE" sz="1600" dirty="0" smtClean="0"/>
              <a:t>e</a:t>
            </a:r>
            <a:r>
              <a:rPr lang="en-US" altLang="sv-SE" sz="1600" dirty="0" err="1" smtClean="0"/>
              <a:t>dia</a:t>
            </a:r>
            <a:r>
              <a:rPr lang="en-US" altLang="sv-SE" sz="1600" dirty="0" smtClean="0"/>
              <a:t>, </a:t>
            </a:r>
            <a:r>
              <a:rPr lang="et-EE" altLang="sv-SE" sz="1600" dirty="0" smtClean="0"/>
              <a:t>oh</a:t>
            </a:r>
            <a:r>
              <a:rPr lang="sv-SE" altLang="sv-SE" sz="1600" dirty="0" smtClean="0"/>
              <a:t>u</a:t>
            </a:r>
            <a:r>
              <a:rPr lang="et-EE" altLang="sv-SE" sz="1600" dirty="0" err="1" smtClean="0"/>
              <a:t>tus</a:t>
            </a:r>
            <a:endParaRPr lang="et-EE" altLang="sv-SE" sz="1600" dirty="0" smtClean="0"/>
          </a:p>
          <a:p>
            <a:pPr eaLnBrk="1" hangingPunct="1"/>
            <a:r>
              <a:rPr lang="et-EE" altLang="sv-SE" sz="1800" dirty="0" smtClean="0"/>
              <a:t>Mitmed </a:t>
            </a:r>
            <a:r>
              <a:rPr lang="en-US" altLang="sv-SE" sz="1800" dirty="0" smtClean="0"/>
              <a:t>pro</a:t>
            </a:r>
            <a:r>
              <a:rPr lang="sv-SE" altLang="sv-SE" sz="1800" dirty="0" smtClean="0"/>
              <a:t>t</a:t>
            </a:r>
            <a:r>
              <a:rPr lang="et-EE" altLang="sv-SE" sz="1800" dirty="0" err="1" smtClean="0"/>
              <a:t>sessorid</a:t>
            </a:r>
            <a:endParaRPr lang="en-US" altLang="sv-SE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1600" dirty="0" err="1" smtClean="0"/>
              <a:t>Üle</a:t>
            </a:r>
            <a:r>
              <a:rPr lang="et-EE" altLang="en-US" sz="1600" dirty="0" smtClean="0"/>
              <a:t> </a:t>
            </a:r>
            <a:r>
              <a:rPr lang="en-US" altLang="en-US" sz="1600" dirty="0" smtClean="0"/>
              <a:t>100</a:t>
            </a:r>
          </a:p>
          <a:p>
            <a:pPr lvl="1" eaLnBrk="1" hangingPunct="1"/>
            <a:r>
              <a:rPr lang="et-EE" altLang="en-US" sz="1600" dirty="0" smtClean="0"/>
              <a:t>Ühendatud võrku</a:t>
            </a:r>
          </a:p>
          <a:p>
            <a:pPr eaLnBrk="1" hangingPunct="1"/>
            <a:r>
              <a:rPr lang="et-EE" altLang="en-US" sz="1800" dirty="0" smtClean="0"/>
              <a:t>Miljoneid ridu koodi</a:t>
            </a:r>
            <a:endParaRPr lang="en-US" altLang="en-US" sz="1800" dirty="0" smtClean="0"/>
          </a:p>
          <a:p>
            <a:pPr lvl="1" eaLnBrk="1" hangingPunct="1"/>
            <a:endParaRPr lang="en-US" altLang="en-US" sz="1400" dirty="0" smtClean="0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79388" y="1412875"/>
            <a:ext cx="467995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2E2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t-EE" altLang="en-US" sz="1800"/>
              <a:t>Erinevad funktsioonid</a:t>
            </a:r>
            <a:endParaRPr lang="en-US" altLang="en-US" sz="1800"/>
          </a:p>
          <a:p>
            <a:pPr lvl="1" eaLnBrk="1" hangingPunct="1"/>
            <a:r>
              <a:rPr lang="en-US" altLang="en-US" sz="1600"/>
              <a:t>ABS: Anti-lock Braking Systems</a:t>
            </a:r>
          </a:p>
          <a:p>
            <a:pPr lvl="1" eaLnBrk="1" hangingPunct="1"/>
            <a:r>
              <a:rPr lang="en-US" altLang="en-US" sz="1600"/>
              <a:t>ESP: Electronic Stability Control</a:t>
            </a:r>
          </a:p>
          <a:p>
            <a:pPr lvl="1" eaLnBrk="1" hangingPunct="1"/>
            <a:r>
              <a:rPr lang="et-EE" altLang="en-US" sz="1600"/>
              <a:t>Turvapadjad</a:t>
            </a:r>
            <a:endParaRPr lang="en-US" altLang="en-US" sz="1600"/>
          </a:p>
          <a:p>
            <a:pPr lvl="1" eaLnBrk="1" hangingPunct="1"/>
            <a:r>
              <a:rPr lang="et-EE" altLang="en-US" sz="1600"/>
              <a:t>Automaatkäigukast</a:t>
            </a:r>
            <a:endParaRPr lang="en-US" altLang="en-US" sz="1600"/>
          </a:p>
          <a:p>
            <a:pPr lvl="1" eaLnBrk="1" hangingPunct="1"/>
            <a:r>
              <a:rPr lang="et-EE" altLang="en-US" sz="1600"/>
              <a:t>Immobiliser</a:t>
            </a:r>
            <a:endParaRPr lang="en-US" altLang="en-US" sz="1600"/>
          </a:p>
          <a:p>
            <a:pPr lvl="1" eaLnBrk="1" hangingPunct="1"/>
            <a:r>
              <a:rPr lang="en-US" altLang="en-US" sz="1600"/>
              <a:t>Pime</a:t>
            </a:r>
            <a:r>
              <a:rPr lang="et-EE" altLang="en-US" sz="1600"/>
              <a:t>nurga hoiatussüsteem</a:t>
            </a:r>
            <a:endParaRPr lang="en-US" altLang="en-US" sz="1600"/>
          </a:p>
          <a:p>
            <a:pPr lvl="1" eaLnBrk="1" hangingPunct="1"/>
            <a:r>
              <a:rPr lang="en-US" altLang="en-US" sz="1600"/>
              <a:t>... </a:t>
            </a:r>
            <a:r>
              <a:rPr lang="et-EE" altLang="en-US" sz="1600"/>
              <a:t>jne</a:t>
            </a:r>
            <a:r>
              <a:rPr lang="en-US" altLang="en-US" sz="1600"/>
              <a:t> ...</a:t>
            </a: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/>
          <a:stretch>
            <a:fillRect/>
          </a:stretch>
        </p:blipFill>
        <p:spPr bwMode="auto">
          <a:xfrm rot="362893">
            <a:off x="4859338" y="4005263"/>
            <a:ext cx="3776662" cy="250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3" t="44543" r="27353" b="27365"/>
          <a:stretch>
            <a:fillRect/>
          </a:stretch>
        </p:blipFill>
        <p:spPr bwMode="auto">
          <a:xfrm>
            <a:off x="323850" y="4437063"/>
            <a:ext cx="3743325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AAA6CD-9F81-4686-A93D-660783BC5D00}" type="slidenum">
              <a:rPr lang="en-GB" altLang="en-US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Robootika</a:t>
            </a:r>
            <a:endParaRPr lang="en-US" altLang="en-US" smtClean="0"/>
          </a:p>
        </p:txBody>
      </p:sp>
      <p:pic>
        <p:nvPicPr>
          <p:cNvPr id="143368" name="Johnnie_Hannovermesse_mpeg1.mpg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4111625"/>
            <a:ext cx="0" cy="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395288" y="1700213"/>
            <a:ext cx="5934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en-US">
                <a:latin typeface="Arial" panose="020B0604020202020204" pitchFamily="34" charset="0"/>
              </a:rPr>
              <a:t>Robot „Johnnie“ </a:t>
            </a:r>
            <a:r>
              <a:rPr lang="et-EE" altLang="en-US">
                <a:latin typeface="Arial" panose="020B0604020202020204" pitchFamily="34" charset="0"/>
              </a:rPr>
              <a:t/>
            </a:r>
            <a:br>
              <a:rPr lang="et-EE" altLang="en-US">
                <a:latin typeface="Arial" panose="020B0604020202020204" pitchFamily="34" charset="0"/>
              </a:rPr>
            </a:br>
            <a:r>
              <a:rPr lang="de-DE" altLang="en-US">
                <a:latin typeface="Arial" panose="020B0604020202020204" pitchFamily="34" charset="0"/>
              </a:rPr>
              <a:t>(© H.Ulbrich, F. Pfeiffer, TU München)</a:t>
            </a: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5366" name="Picture 7" descr="J_gross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557338"/>
            <a:ext cx="1992312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0" name="johnnie_hannovermesse.mpg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9863" y="3068638"/>
            <a:ext cx="3495675" cy="27971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87742" y="6157997"/>
            <a:ext cx="319991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050" dirty="0"/>
              <a:t>https://www.youtube.com/watch?v=G0pt1CEoeZM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3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33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6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6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33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433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70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337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BE515-1FCF-442B-92AF-2FBD7C5B798A}" type="slidenum">
              <a:rPr lang="en-GB" altLang="en-US"/>
              <a:pPr>
                <a:defRPr/>
              </a:pPr>
              <a:t>7</a:t>
            </a:fld>
            <a:endParaRPr lang="en-GB" altLang="en-US" dirty="0"/>
          </a:p>
        </p:txBody>
      </p:sp>
      <p:pic>
        <p:nvPicPr>
          <p:cNvPr id="17411" name="Picture 11" descr="I1_hw_sunfire3800_l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813" y="2665413"/>
            <a:ext cx="1801812" cy="14859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Ja paljud muud valdkonnad</a:t>
            </a:r>
            <a:endParaRPr lang="en-US" altLang="en-US" smtClean="0"/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t-EE" altLang="en-US" dirty="0" smtClean="0"/>
              <a:t>Telekommunikatsiooni kõik valdkonnad</a:t>
            </a:r>
          </a:p>
          <a:p>
            <a:pPr eaLnBrk="1" hangingPunct="1"/>
            <a:r>
              <a:rPr lang="et-EE" altLang="en-US" dirty="0" smtClean="0"/>
              <a:t>Transpordisüsteemid</a:t>
            </a:r>
          </a:p>
          <a:p>
            <a:pPr eaLnBrk="1" hangingPunct="1"/>
            <a:r>
              <a:rPr lang="et-EE" altLang="en-US" dirty="0" smtClean="0"/>
              <a:t>Meditsiinisüsteemid</a:t>
            </a:r>
          </a:p>
          <a:p>
            <a:pPr eaLnBrk="1" hangingPunct="1"/>
            <a:r>
              <a:rPr lang="et-EE" altLang="en-US" dirty="0" smtClean="0"/>
              <a:t>Militaarrakendused</a:t>
            </a:r>
          </a:p>
          <a:p>
            <a:pPr eaLnBrk="1" hangingPunct="1"/>
            <a:r>
              <a:rPr lang="et-EE" altLang="en-US" dirty="0" smtClean="0"/>
              <a:t>Laiatarbe elektroonika</a:t>
            </a:r>
          </a:p>
          <a:p>
            <a:pPr eaLnBrk="1" hangingPunct="1"/>
            <a:r>
              <a:rPr lang="et-EE" altLang="en-US" dirty="0" smtClean="0"/>
              <a:t>Tööstusautomaatika</a:t>
            </a:r>
          </a:p>
          <a:p>
            <a:pPr eaLnBrk="1" hangingPunct="1"/>
            <a:r>
              <a:rPr lang="et-EE" altLang="en-US" dirty="0" smtClean="0"/>
              <a:t>Arukad hooned ja süsteemid</a:t>
            </a:r>
          </a:p>
          <a:p>
            <a:pPr eaLnBrk="1" hangingPunct="1"/>
            <a:r>
              <a:rPr lang="et-EE" altLang="en-US" dirty="0" smtClean="0"/>
              <a:t>...</a:t>
            </a:r>
          </a:p>
        </p:txBody>
      </p:sp>
      <p:pic>
        <p:nvPicPr>
          <p:cNvPr id="17414" name="Picture 8" descr="wired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2376488"/>
            <a:ext cx="13652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OfficeBuild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51263"/>
            <a:ext cx="25193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6"/>
          <a:stretch>
            <a:fillRect/>
          </a:stretch>
        </p:blipFill>
        <p:spPr bwMode="auto">
          <a:xfrm>
            <a:off x="4719638" y="5060950"/>
            <a:ext cx="18288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CE7A10-9320-41FA-8A56-F3AF045AA5AE}" type="slidenum">
              <a:rPr lang="en-GB" altLang="en-US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smtClean="0"/>
              <a:t>Tehnoloogia areng</a:t>
            </a:r>
            <a:r>
              <a:rPr lang="en-US" altLang="en-US" smtClean="0"/>
              <a:t> –&gt; erinevad väljakutsed</a:t>
            </a:r>
            <a:endParaRPr lang="en-GB" altLang="en-US" smtClean="0"/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536011" y="1889825"/>
            <a:ext cx="400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b="1">
                <a:solidFill>
                  <a:srgbClr val="000066"/>
                </a:solidFill>
              </a:rPr>
              <a:t>Joonistatud samas skaalas</a:t>
            </a:r>
            <a:endParaRPr lang="en-GB" altLang="en-US" sz="2000" b="1">
              <a:solidFill>
                <a:srgbClr val="000066"/>
              </a:solidFill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504384" y="4952476"/>
            <a:ext cx="187166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</a:rPr>
              <a:t>1.0 </a:t>
            </a:r>
            <a:r>
              <a:rPr lang="el-GR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μ</a:t>
            </a: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m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1980 keskpaik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>
                <a:solidFill>
                  <a:srgbClr val="000066"/>
                </a:solidFill>
                <a:cs typeface="Times New Roman" panose="02020603050405020304" pitchFamily="18" charset="0"/>
              </a:rPr>
              <a:t>Kiirus: 10 MHz</a:t>
            </a:r>
            <a:endParaRPr lang="el-GR" altLang="en-US" sz="180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4197300" y="4960999"/>
            <a:ext cx="17113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 dirty="0">
                <a:solidFill>
                  <a:srgbClr val="000066"/>
                </a:solidFill>
              </a:rPr>
              <a:t>0.1 </a:t>
            </a:r>
            <a:r>
              <a:rPr lang="el-GR" altLang="en-US" sz="1800" dirty="0">
                <a:solidFill>
                  <a:srgbClr val="000066"/>
                </a:solidFill>
                <a:cs typeface="Times New Roman" panose="02020603050405020304" pitchFamily="18" charset="0"/>
              </a:rPr>
              <a:t>μ</a:t>
            </a:r>
            <a:r>
              <a:rPr lang="et-EE" altLang="en-US" sz="1800" dirty="0">
                <a:solidFill>
                  <a:srgbClr val="000066"/>
                </a:solidFill>
                <a:cs typeface="Times New Roman" panose="02020603050405020304" pitchFamily="18" charset="0"/>
              </a:rPr>
              <a:t>m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 dirty="0">
                <a:solidFill>
                  <a:srgbClr val="000066"/>
                </a:solidFill>
                <a:cs typeface="Times New Roman" panose="02020603050405020304" pitchFamily="18" charset="0"/>
              </a:rPr>
              <a:t>2000 algus</a:t>
            </a: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1800" dirty="0">
                <a:solidFill>
                  <a:srgbClr val="000066"/>
                </a:solidFill>
                <a:cs typeface="Times New Roman" panose="02020603050405020304" pitchFamily="18" charset="0"/>
              </a:rPr>
              <a:t>Kiirus: 3 GHz</a:t>
            </a:r>
            <a:endParaRPr lang="el-GR" altLang="en-US" sz="1800" dirty="0">
              <a:solidFill>
                <a:srgbClr val="000066"/>
              </a:solidFill>
              <a:cs typeface="Times New Roman" panose="02020603050405020304" pitchFamily="18" charset="0"/>
            </a:endParaRPr>
          </a:p>
        </p:txBody>
      </p:sp>
      <p:sp>
        <p:nvSpPr>
          <p:cNvPr id="19463" name="AutoShape 6"/>
          <p:cNvSpPr>
            <a:spLocks noChangeAspect="1" noChangeArrowheads="1" noTextEdit="1"/>
          </p:cNvSpPr>
          <p:nvPr/>
        </p:nvSpPr>
        <p:spPr bwMode="auto">
          <a:xfrm>
            <a:off x="425450" y="1524000"/>
            <a:ext cx="594836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t-EE"/>
          </a:p>
        </p:txBody>
      </p:sp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2" y="1666321"/>
            <a:ext cx="5270177" cy="317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1331913" y="6092825"/>
            <a:ext cx="70929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cmpd="tri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t-EE" altLang="en-US" sz="2000" dirty="0">
                <a:solidFill>
                  <a:srgbClr val="A50021"/>
                </a:solidFill>
              </a:rPr>
              <a:t>Tänapäeval </a:t>
            </a:r>
            <a:r>
              <a:rPr lang="en-US" altLang="en-US" sz="2000" dirty="0" smtClean="0">
                <a:solidFill>
                  <a:srgbClr val="A50021"/>
                </a:solidFill>
              </a:rPr>
              <a:t>14</a:t>
            </a:r>
            <a:r>
              <a:rPr lang="et-EE" altLang="en-US" sz="2000" dirty="0" smtClean="0">
                <a:solidFill>
                  <a:srgbClr val="A50021"/>
                </a:solidFill>
              </a:rPr>
              <a:t> </a:t>
            </a:r>
            <a:r>
              <a:rPr lang="et-EE" altLang="en-US" sz="2000" dirty="0" err="1">
                <a:solidFill>
                  <a:srgbClr val="A50021"/>
                </a:solidFill>
              </a:rPr>
              <a:t>nm</a:t>
            </a:r>
            <a:r>
              <a:rPr lang="et-EE" altLang="en-US" sz="2000" dirty="0">
                <a:solidFill>
                  <a:srgbClr val="A50021"/>
                </a:solidFill>
              </a:rPr>
              <a:t>, </a:t>
            </a:r>
            <a:r>
              <a:rPr lang="en-US" altLang="en-US" sz="2000" dirty="0" err="1">
                <a:solidFill>
                  <a:srgbClr val="A50021"/>
                </a:solidFill>
              </a:rPr>
              <a:t>tulevikus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</a:rPr>
              <a:t>ehk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err="1">
                <a:solidFill>
                  <a:srgbClr val="A50021"/>
                </a:solidFill>
              </a:rPr>
              <a:t>isegi</a:t>
            </a:r>
            <a:r>
              <a:rPr lang="en-US" altLang="en-US" sz="2000" dirty="0">
                <a:solidFill>
                  <a:srgbClr val="A50021"/>
                </a:solidFill>
              </a:rPr>
              <a:t> </a:t>
            </a:r>
            <a:r>
              <a:rPr lang="en-US" altLang="en-US" sz="2000" dirty="0" smtClean="0">
                <a:solidFill>
                  <a:srgbClr val="A50021"/>
                </a:solidFill>
              </a:rPr>
              <a:t>4</a:t>
            </a:r>
            <a:r>
              <a:rPr lang="et-EE" altLang="en-US" sz="2000" dirty="0" smtClean="0">
                <a:solidFill>
                  <a:srgbClr val="A50021"/>
                </a:solidFill>
              </a:rPr>
              <a:t> </a:t>
            </a:r>
            <a:r>
              <a:rPr lang="et-EE" altLang="en-US" sz="2000" dirty="0" err="1">
                <a:solidFill>
                  <a:srgbClr val="A50021"/>
                </a:solidFill>
              </a:rPr>
              <a:t>nm</a:t>
            </a:r>
            <a:endParaRPr lang="en-US" altLang="en-US" sz="2000" dirty="0">
              <a:solidFill>
                <a:srgbClr val="A50021"/>
              </a:solidFill>
            </a:endParaRPr>
          </a:p>
        </p:txBody>
      </p:sp>
      <p:grpSp>
        <p:nvGrpSpPr>
          <p:cNvPr id="19466" name="Group 9"/>
          <p:cNvGrpSpPr>
            <a:grpSpLocks/>
          </p:cNvGrpSpPr>
          <p:nvPr/>
        </p:nvGrpSpPr>
        <p:grpSpPr bwMode="auto">
          <a:xfrm>
            <a:off x="6490051" y="1596056"/>
            <a:ext cx="2197100" cy="2332038"/>
            <a:chOff x="4096" y="1530"/>
            <a:chExt cx="1384" cy="1469"/>
          </a:xfrm>
        </p:grpSpPr>
        <p:pic>
          <p:nvPicPr>
            <p:cNvPr id="1946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" y="1696"/>
              <a:ext cx="1384" cy="1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8" name="Text Box 11"/>
            <p:cNvSpPr txBox="1">
              <a:spLocks noChangeArrowheads="1"/>
            </p:cNvSpPr>
            <p:nvPr/>
          </p:nvSpPr>
          <p:spPr bwMode="auto">
            <a:xfrm>
              <a:off x="4233" y="1530"/>
              <a:ext cx="105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ü"/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10000"/>
                </a:spcAft>
                <a:buClr>
                  <a:srgbClr val="AC033C"/>
                </a:buClr>
                <a:buChar char="•"/>
                <a:defRPr sz="16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90nm MOS Transistor</a:t>
              </a:r>
            </a:p>
          </p:txBody>
        </p:sp>
        <p:sp>
          <p:nvSpPr>
            <p:cNvPr id="19469" name="Line 12"/>
            <p:cNvSpPr>
              <a:spLocks noChangeShapeType="1"/>
            </p:cNvSpPr>
            <p:nvPr/>
          </p:nvSpPr>
          <p:spPr bwMode="auto">
            <a:xfrm>
              <a:off x="4625" y="2407"/>
              <a:ext cx="32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t-EE"/>
            </a:p>
          </p:txBody>
        </p:sp>
        <p:sp>
          <p:nvSpPr>
            <p:cNvPr id="175117" name="Text Box 13"/>
            <p:cNvSpPr txBox="1">
              <a:spLocks noChangeArrowheads="1"/>
            </p:cNvSpPr>
            <p:nvPr/>
          </p:nvSpPr>
          <p:spPr bwMode="auto">
            <a:xfrm>
              <a:off x="4606" y="2461"/>
              <a:ext cx="3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1200" b="1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50nm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54280" y="4291551"/>
            <a:ext cx="2786092" cy="1058263"/>
            <a:chOff x="6178521" y="3952196"/>
            <a:chExt cx="2786092" cy="105826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521" y="4264431"/>
              <a:ext cx="2786092" cy="74602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299676" y="4118698"/>
              <a:ext cx="604653" cy="246221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err="1" smtClean="0"/>
                <a:t>FinFET</a:t>
              </a:r>
              <a:endParaRPr lang="en-US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11482" y="4118698"/>
              <a:ext cx="553357" cy="246221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Planar</a:t>
              </a:r>
              <a:endParaRPr lang="en-US" sz="1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25788" y="3952196"/>
              <a:ext cx="689612" cy="400110"/>
            </a:xfrm>
            <a:prstGeom prst="rect">
              <a:avLst/>
            </a:prstGeom>
            <a:solidFill>
              <a:schemeClr val="accent5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Gate-All-</a:t>
              </a:r>
              <a:br>
                <a:rPr lang="en-US" sz="1000" dirty="0" smtClean="0"/>
              </a:br>
              <a:r>
                <a:rPr lang="en-US" sz="1000" dirty="0" smtClean="0"/>
                <a:t>Around</a:t>
              </a:r>
              <a:endParaRPr lang="en-US" sz="10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045357" y="5463270"/>
            <a:ext cx="1418978" cy="246221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/>
              <a:t>semiengineering.com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72" y="1639252"/>
            <a:ext cx="6354229" cy="4701278"/>
          </a:xfrm>
          <a:prstGeom prst="rect">
            <a:avLst/>
          </a:prstGeom>
        </p:spPr>
      </p:pic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E4FC29-1C09-477E-B842-2A0912F0FF74}" type="slidenum">
              <a:rPr lang="en-GB" altLang="en-US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Moore’</a:t>
            </a:r>
            <a:r>
              <a:rPr lang="et-EE" altLang="en-US" smtClean="0"/>
              <a:t>i seadus</a:t>
            </a:r>
            <a:endParaRPr lang="en-US" altLang="en-US" smtClean="0"/>
          </a:p>
        </p:txBody>
      </p:sp>
      <p:sp>
        <p:nvSpPr>
          <p:cNvPr id="20485" name="Text Box 89"/>
          <p:cNvSpPr txBox="1">
            <a:spLocks noChangeArrowheads="1"/>
          </p:cNvSpPr>
          <p:nvPr/>
        </p:nvSpPr>
        <p:spPr bwMode="auto">
          <a:xfrm>
            <a:off x="317395" y="5648154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ü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10000"/>
              </a:spcAft>
              <a:buClr>
                <a:srgbClr val="AC033C"/>
              </a:buClr>
              <a:buChar char="•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1400" i="1" dirty="0" err="1">
                <a:latin typeface="Arial" panose="020B0604020202020204" pitchFamily="34" charset="0"/>
              </a:rPr>
              <a:t>wikipedia</a:t>
            </a:r>
            <a:endParaRPr lang="en-US" altLang="en-US" sz="1400" i="1" dirty="0"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395" y="1731569"/>
            <a:ext cx="1962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t-EE" altLang="en-US" dirty="0" smtClean="0"/>
              <a:t>Transistoride arv mikroskeemides kahekordistub iga 2 aastaga</a:t>
            </a:r>
            <a:endParaRPr lang="et-EE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1513" y="3521178"/>
            <a:ext cx="1345150" cy="95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t-EE" altLang="en-US" dirty="0" smtClean="0"/>
              <a:t>Arvutuste kiirus &amp; maksumus</a:t>
            </a:r>
            <a:endParaRPr lang="et-EE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82" y="1639252"/>
            <a:ext cx="6697771" cy="470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4_Default Design">
  <a:themeElements>
    <a:clrScheme name="4_Default Desig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4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Default Desig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1669</Words>
  <Application>Microsoft Office PowerPoint</Application>
  <PresentationFormat>On-screen Show (4:3)</PresentationFormat>
  <Paragraphs>438</Paragraphs>
  <Slides>32</Slides>
  <Notes>7</Notes>
  <HiddenSlides>0</HiddenSlides>
  <MMClips>2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Narrow</vt:lpstr>
      <vt:lpstr>Courier New</vt:lpstr>
      <vt:lpstr>Tahoma</vt:lpstr>
      <vt:lpstr>Times New Roman</vt:lpstr>
      <vt:lpstr>Verdana</vt:lpstr>
      <vt:lpstr>Wingdings</vt:lpstr>
      <vt:lpstr>Wingdings 2</vt:lpstr>
      <vt:lpstr>4_Default Design</vt:lpstr>
      <vt:lpstr>Clip</vt:lpstr>
      <vt:lpstr>PowerPoint Presentation</vt:lpstr>
      <vt:lpstr>Arvutid ja arvutisüsteemid</vt:lpstr>
      <vt:lpstr>Sinu PC</vt:lpstr>
      <vt:lpstr>Mobiiltelefonid</vt:lpstr>
      <vt:lpstr>Autod</vt:lpstr>
      <vt:lpstr>Robootika</vt:lpstr>
      <vt:lpstr>Ja paljud muud valdkonnad</vt:lpstr>
      <vt:lpstr>Tehnoloogia areng –&gt; erinevad väljakutsed</vt:lpstr>
      <vt:lpstr>Moore’i seadus</vt:lpstr>
      <vt:lpstr>Energiatihedus</vt:lpstr>
      <vt:lpstr>Tagajärjed</vt:lpstr>
      <vt:lpstr>Usaldusväärsus ja töökindlus?</vt:lpstr>
      <vt:lpstr>Millega me tegeleme?</vt:lpstr>
      <vt:lpstr>Erialased väljakutsed ja õppeained?</vt:lpstr>
      <vt:lpstr>Kuidas jõuda ideest realisatsioonini?</vt:lpstr>
      <vt:lpstr>Digitaalsüsteemid &amp; abstraktsioonitasemed</vt:lpstr>
      <vt:lpstr>Kuidas jõuda ideest realisatsioonini?</vt:lpstr>
      <vt:lpstr>Ideest algoritmini – süsteemi-taseme disain</vt:lpstr>
      <vt:lpstr>Mudelid</vt:lpstr>
      <vt:lpstr>Ideest tooteni</vt:lpstr>
      <vt:lpstr>Algoritmide täpsustamine ~ programmeerimine</vt:lpstr>
      <vt:lpstr>Mis on programm?</vt:lpstr>
      <vt:lpstr>Algoritmist struktuurini</vt:lpstr>
      <vt:lpstr>Mis on skeem?</vt:lpstr>
      <vt:lpstr>Skeem tänapäeval</vt:lpstr>
      <vt:lpstr>Struktuurist loogikani</vt:lpstr>
      <vt:lpstr>Projekteerimine tänapäeval</vt:lpstr>
      <vt:lpstr>Loogikast skeemini</vt:lpstr>
      <vt:lpstr>Prototüüpimine</vt:lpstr>
      <vt:lpstr>Mikroskeem / multikiipmoodul / trükkplaat</vt:lpstr>
      <vt:lpstr>Kommunikatsioon</vt:lpstr>
      <vt:lpstr>Kokkuvõtte asemel…</vt:lpstr>
    </vt:vector>
  </TitlesOfParts>
  <Company>Tallinna Tehnikaülikool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Avatud Uste Päev 2008</dc:title>
  <dc:creator>Gert Jervan</dc:creator>
  <cp:lastModifiedBy>Peeter Ellervee</cp:lastModifiedBy>
  <cp:revision>103</cp:revision>
  <cp:lastPrinted>2022-08-26T14:19:07Z</cp:lastPrinted>
  <dcterms:created xsi:type="dcterms:W3CDTF">2006-03-27T12:43:19Z</dcterms:created>
  <dcterms:modified xsi:type="dcterms:W3CDTF">2023-08-30T15:11:58Z</dcterms:modified>
</cp:coreProperties>
</file>