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t-E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t-EE" smtClean="0"/>
              <a:t>Muutke teksti laade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891F01-977E-4C87-B71B-20D05C4E712E}" type="slidenum">
              <a:rPr lang="et-EE" smtClean="0"/>
              <a:t>‹#›</a:t>
            </a:fld>
            <a:endParaRPr lang="et-E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1A030F-C555-474F-821E-B7B18A5DC7DE}" type="datetimeFigureOut">
              <a:rPr lang="et-EE" smtClean="0"/>
              <a:t>26.04.2013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777111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Viktor Kondin 123041 IABM</a:t>
            </a:r>
          </a:p>
          <a:p>
            <a:r>
              <a:rPr lang="et-EE" dirty="0"/>
              <a:t>Anna </a:t>
            </a:r>
            <a:r>
              <a:rPr lang="et-EE" dirty="0" err="1"/>
              <a:t>Selevjorstova</a:t>
            </a:r>
            <a:r>
              <a:rPr lang="et-EE" dirty="0"/>
              <a:t> 123031 IABM</a:t>
            </a:r>
          </a:p>
          <a:p>
            <a:endParaRPr lang="et-EE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Mobiilsidefirma</a:t>
            </a:r>
            <a:r>
              <a:rPr lang="en-US" b="1" dirty="0"/>
              <a:t> </a:t>
            </a:r>
            <a:r>
              <a:rPr lang="en-US" b="1" dirty="0" err="1"/>
              <a:t>teenuspaketi</a:t>
            </a:r>
            <a:r>
              <a:rPr lang="en-US" b="1" dirty="0"/>
              <a:t> </a:t>
            </a:r>
            <a:r>
              <a:rPr lang="en-US" b="1" dirty="0" err="1" smtClean="0"/>
              <a:t>valik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09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5652120" y="476672"/>
            <a:ext cx="2819400" cy="5715000"/>
          </a:xfrm>
        </p:spPr>
        <p:txBody>
          <a:bodyPr/>
          <a:lstStyle/>
          <a:p>
            <a:r>
              <a:rPr lang="et-EE" smtClean="0"/>
              <a:t>Agendi</a:t>
            </a:r>
            <a:r>
              <a:rPr lang="et-EE" smtClean="0"/>
              <a:t>mudel</a:t>
            </a:r>
            <a:endParaRPr lang="et-E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107024"/>
              </p:ext>
            </p:extLst>
          </p:nvPr>
        </p:nvGraphicFramePr>
        <p:xfrm>
          <a:off x="107504" y="1844824"/>
          <a:ext cx="5762625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4" imgW="6553085" imgH="3152824" progId="Visio.Drawing.15">
                  <p:embed/>
                </p:oleObj>
              </mc:Choice>
              <mc:Fallback>
                <p:oleObj r:id="rId4" imgW="6553085" imgH="315282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844824"/>
                        <a:ext cx="5762625" cy="277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27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5971226" y="571500"/>
            <a:ext cx="2819400" cy="5715000"/>
          </a:xfrm>
        </p:spPr>
        <p:txBody>
          <a:bodyPr/>
          <a:lstStyle/>
          <a:p>
            <a:pPr lvl="0"/>
            <a:r>
              <a:rPr lang="et-EE" b="1" dirty="0"/>
              <a:t>Koostöö </a:t>
            </a:r>
            <a:r>
              <a:rPr lang="et-EE" b="1" dirty="0" smtClean="0"/>
              <a:t>mudelid</a:t>
            </a:r>
            <a:br>
              <a:rPr lang="et-EE" b="1" dirty="0" smtClean="0"/>
            </a:br>
            <a:r>
              <a:rPr lang="et-EE" sz="1600" b="1" dirty="0"/>
              <a:t>Teenuspaketi valiku põhivoog</a:t>
            </a:r>
            <a:endParaRPr lang="et-EE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597666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4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5868144" y="476672"/>
            <a:ext cx="2819400" cy="5715000"/>
          </a:xfrm>
        </p:spPr>
        <p:txBody>
          <a:bodyPr/>
          <a:lstStyle/>
          <a:p>
            <a:r>
              <a:rPr lang="et-EE" b="1" dirty="0"/>
              <a:t>Koostöö mudelid</a:t>
            </a:r>
            <a:br>
              <a:rPr lang="et-EE" b="1" dirty="0"/>
            </a:br>
            <a:r>
              <a:rPr lang="et-EE" sz="1400" b="1" dirty="0" smtClean="0"/>
              <a:t>Teenuspakettide </a:t>
            </a:r>
            <a:r>
              <a:rPr lang="et-EE" sz="1400" b="1" dirty="0"/>
              <a:t>nimekiri saamine</a:t>
            </a:r>
            <a:endParaRPr lang="et-EE" sz="1400" dirty="0"/>
          </a:p>
        </p:txBody>
      </p:sp>
      <p:pic>
        <p:nvPicPr>
          <p:cNvPr id="4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538" y="2132856"/>
            <a:ext cx="6192688" cy="28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90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5868144" y="476672"/>
            <a:ext cx="2819400" cy="5715000"/>
          </a:xfrm>
        </p:spPr>
        <p:txBody>
          <a:bodyPr/>
          <a:lstStyle/>
          <a:p>
            <a:r>
              <a:rPr lang="et-EE" b="1" dirty="0"/>
              <a:t>Koostöö mudelid</a:t>
            </a:r>
            <a:br>
              <a:rPr lang="et-EE" b="1" dirty="0"/>
            </a:br>
            <a:r>
              <a:rPr lang="et-EE" sz="1400" b="1" dirty="0"/>
              <a:t>Teenuspakettide hinda võrdlemine</a:t>
            </a:r>
            <a:endParaRPr lang="et-EE" sz="1400" dirty="0"/>
          </a:p>
        </p:txBody>
      </p:sp>
      <p:pic>
        <p:nvPicPr>
          <p:cNvPr id="4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572412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83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179512" y="-99392"/>
            <a:ext cx="6347792" cy="1152128"/>
          </a:xfrm>
        </p:spPr>
        <p:txBody>
          <a:bodyPr/>
          <a:lstStyle/>
          <a:p>
            <a:r>
              <a:rPr lang="et-EE" b="1" dirty="0"/>
              <a:t>Teadmiste üldine mudel</a:t>
            </a:r>
            <a:endParaRPr lang="et-EE" dirty="0"/>
          </a:p>
        </p:txBody>
      </p:sp>
      <p:pic>
        <p:nvPicPr>
          <p:cNvPr id="4" name="Pictur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394" y="836712"/>
            <a:ext cx="7745095" cy="4139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21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Küsimused</a:t>
            </a:r>
            <a:r>
              <a:rPr lang="ru-RU" dirty="0" smtClean="0"/>
              <a:t>?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Aitäh!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25674691"/>
      </p:ext>
    </p:extLst>
  </p:cSld>
  <p:clrMapOvr>
    <a:masterClrMapping/>
  </p:clrMapOvr>
</p:sld>
</file>

<file path=ppt/theme/theme1.xml><?xml version="1.0" encoding="utf-8"?>
<a:theme xmlns:a="http://schemas.openxmlformats.org/drawingml/2006/main" name="Ühendatud">
  <a:themeElements>
    <a:clrScheme name="Ühendatud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Ühendatu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Ühendatu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233</TotalTime>
  <Words>25</Words>
  <Application>Microsoft Office PowerPoint</Application>
  <PresentationFormat>Ekraaniseanss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9" baseType="lpstr">
      <vt:lpstr>Ühendatud</vt:lpstr>
      <vt:lpstr>Visio.Drawing.15</vt:lpstr>
      <vt:lpstr>Mobiilsidefirma teenuspaketi valik</vt:lpstr>
      <vt:lpstr>Agendimudel</vt:lpstr>
      <vt:lpstr>Koostöö mudelid Teenuspaketi valiku põhivoog</vt:lpstr>
      <vt:lpstr>Koostöö mudelid Teenuspakettide nimekiri saamine</vt:lpstr>
      <vt:lpstr>Koostöö mudelid Teenuspakettide hinda võrdlemine</vt:lpstr>
      <vt:lpstr>Teadmiste üldine mudel</vt:lpstr>
      <vt:lpstr>Aitäh!</vt:lpstr>
    </vt:vector>
  </TitlesOfParts>
  <Company>AS Eesti Post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Mobiilsidefirma teenuspaketi valik</dc:title>
  <dc:creator>Viktor Kondin</dc:creator>
  <cp:lastModifiedBy>Viktor Kondin</cp:lastModifiedBy>
  <cp:revision>9</cp:revision>
  <dcterms:created xsi:type="dcterms:W3CDTF">2013-04-26T07:03:41Z</dcterms:created>
  <dcterms:modified xsi:type="dcterms:W3CDTF">2013-04-26T17:09:34Z</dcterms:modified>
</cp:coreProperties>
</file>