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9" r:id="rId4"/>
    <p:sldId id="268" r:id="rId5"/>
    <p:sldId id="260" r:id="rId6"/>
    <p:sldId id="261" r:id="rId7"/>
    <p:sldId id="262" r:id="rId8"/>
    <p:sldId id="263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alkiri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9" name="Alapealkiri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t-EE" smtClean="0"/>
              <a:t>Klõpsake laadi muutmiseks</a:t>
            </a:r>
            <a:endParaRPr kumimoji="0" lang="en-US"/>
          </a:p>
        </p:txBody>
      </p:sp>
      <p:sp>
        <p:nvSpPr>
          <p:cNvPr id="28" name="Kuupäeva kohatäid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17" name="Jaluse kohatäid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10" name="Ristkül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stkül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istkül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istkül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irgkonnek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irgkonnek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irgkonnek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irgkonnek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irgkonnek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irgkonnek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istkül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idinumbri kohatä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8" name="Sisu kohatäid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Jaluse kohatäid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9" name="Ristkül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istkül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istkül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stkül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irgkonnek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irgkonnek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irgkonnek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irgkonnek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irgkonnek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istkül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irgkonnek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9" name="Sisu kohatäid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11" name="Sisu kohatäid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Sisu kohatäid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13" name="Sisu kohatäid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12" name="Teksti kohatäid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14" name="Teksti kohatäid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6" name="Kuupäeva kohatäid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irgkonnek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8" name="Sirgkonnek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irgkonnek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irgkonnek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istkül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irgkonnek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isu kohatäid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21" name="Kuupäeva kohatäid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22" name="Slaidinumbri kohatä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23" name="Jaluse kohatäid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rgkonnek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10" name="Sirgkonnek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istkül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irgkonnek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irgkonnek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irgkonnek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Kuupäeva kohatäid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  <p:sp>
        <p:nvSpPr>
          <p:cNvPr id="21" name="Jaluse kohatäid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irgkonnek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ealkirja kohatäid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13" name="Teksti kohatäid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t-EE" smtClean="0"/>
              <a:t>Muutke teksti laade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4" name="Kuupäeva kohatäid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1518CC-9B4C-49AC-8E64-BB7E848B0BFC}" type="datetimeFigureOut">
              <a:rPr lang="et-EE" smtClean="0"/>
              <a:t>12.04.2013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Sirgkonnek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irgkonnek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stkül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irgkonnek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idinumbri kohatä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66B54E-DFB5-4A68-B407-CD24AE93A602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2267744" y="162880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Projekt </a:t>
            </a:r>
            <a:r>
              <a:rPr lang="et-EE" dirty="0"/>
              <a:t>aines </a:t>
            </a:r>
            <a:r>
              <a:rPr lang="et-EE" sz="2700" dirty="0" err="1"/>
              <a:t>Agentorienteeritud</a:t>
            </a:r>
            <a:r>
              <a:rPr lang="et-EE" sz="2700" dirty="0"/>
              <a:t> modelleerimine ja </a:t>
            </a:r>
            <a:r>
              <a:rPr lang="et-EE" sz="2700" dirty="0" smtClean="0"/>
              <a:t>multiagentsüsteemid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/>
              <a:t/>
            </a:r>
            <a:br>
              <a:rPr lang="et-EE" dirty="0"/>
            </a:br>
            <a:r>
              <a:rPr lang="et-EE" sz="3600" dirty="0"/>
              <a:t>Tankimise assistent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Sigrid Saare</a:t>
            </a:r>
          </a:p>
          <a:p>
            <a:r>
              <a:rPr lang="et-EE" dirty="0" smtClean="0"/>
              <a:t>Eve </a:t>
            </a:r>
            <a:r>
              <a:rPr lang="et-EE" dirty="0" err="1" smtClean="0"/>
              <a:t>Agur</a:t>
            </a:r>
            <a:endParaRPr lang="et-EE" dirty="0" smtClean="0"/>
          </a:p>
          <a:p>
            <a:r>
              <a:rPr lang="et-EE" dirty="0" smtClean="0"/>
              <a:t>Raul Siim</a:t>
            </a:r>
          </a:p>
          <a:p>
            <a:r>
              <a:rPr lang="et-EE" dirty="0" smtClean="0"/>
              <a:t>IABM20</a:t>
            </a:r>
          </a:p>
        </p:txBody>
      </p:sp>
    </p:spTree>
    <p:extLst>
      <p:ext uri="{BB962C8B-B14F-4D97-AF65-F5344CB8AC3E}">
        <p14:creationId xmlns:p14="http://schemas.microsoft.com/office/powerpoint/2010/main" val="3148621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Organisatsioonimudel</a:t>
            </a:r>
            <a:endParaRPr lang="et-E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54" y="1953699"/>
            <a:ext cx="4979491" cy="4166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8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628800"/>
            <a:ext cx="5904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2800" b="1" dirty="0" smtClean="0"/>
              <a:t>TÄNAME</a:t>
            </a:r>
          </a:p>
          <a:p>
            <a:pPr algn="ctr"/>
            <a:endParaRPr lang="et-EE" sz="2800" b="1" dirty="0" smtClean="0"/>
          </a:p>
          <a:p>
            <a:pPr algn="ctr"/>
            <a:endParaRPr lang="et-EE" sz="2800" b="1" dirty="0"/>
          </a:p>
          <a:p>
            <a:pPr algn="ctr"/>
            <a:r>
              <a:rPr lang="et-EE" sz="2800" b="1" dirty="0" smtClean="0"/>
              <a:t>OOTAME KÜSIMUSI!</a:t>
            </a:r>
            <a:endParaRPr lang="et-EE" sz="2800" b="1" dirty="0"/>
          </a:p>
        </p:txBody>
      </p:sp>
    </p:spTree>
    <p:extLst>
      <p:ext uri="{BB962C8B-B14F-4D97-AF65-F5344CB8AC3E}">
        <p14:creationId xmlns:p14="http://schemas.microsoft.com/office/powerpoint/2010/main" val="410948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tutvustus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Mis on Tankimise Assistent?</a:t>
            </a:r>
          </a:p>
          <a:p>
            <a:pPr lvl="1"/>
            <a:r>
              <a:rPr lang="et-EE" dirty="0" smtClean="0"/>
              <a:t>Säästab kasutajate aega ja raha</a:t>
            </a:r>
          </a:p>
          <a:p>
            <a:r>
              <a:rPr lang="et-EE" dirty="0" smtClean="0"/>
              <a:t>Leiame kvaliteetseima tankla, tähtis on kliendi rahulolu</a:t>
            </a:r>
          </a:p>
          <a:p>
            <a:r>
              <a:rPr lang="et-EE" dirty="0" smtClean="0"/>
              <a:t>Tanklad saavad samuti infot sisestada, kuid ei saa hinnata</a:t>
            </a:r>
          </a:p>
          <a:p>
            <a:r>
              <a:rPr lang="et-EE" dirty="0" smtClean="0"/>
              <a:t>Süsteem mõjutab inimeste ostukäitumist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9052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Info kogumine </a:t>
            </a:r>
            <a:r>
              <a:rPr lang="et-EE" dirty="0"/>
              <a:t>„võrguäärtelt</a:t>
            </a:r>
            <a:r>
              <a:rPr lang="et-EE" dirty="0" smtClean="0"/>
              <a:t>“</a:t>
            </a:r>
            <a:endParaRPr lang="et-E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768752" cy="4666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Rollide tutvustus</a:t>
            </a:r>
            <a:endParaRPr lang="et-EE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772816"/>
            <a:ext cx="649825" cy="1248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332" y="3145159"/>
            <a:ext cx="60801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428" y="3145159"/>
            <a:ext cx="608013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6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24942"/>
          </a:xfrm>
        </p:spPr>
        <p:txBody>
          <a:bodyPr/>
          <a:lstStyle/>
          <a:p>
            <a:r>
              <a:rPr lang="et-EE" dirty="0" smtClean="0"/>
              <a:t>Eesmärgimudel I tase</a:t>
            </a:r>
            <a:endParaRPr lang="et-EE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36712"/>
            <a:ext cx="9182425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83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II tase - Sooduspakkumised</a:t>
            </a:r>
            <a:endParaRPr lang="et-E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005" y="1600200"/>
            <a:ext cx="6107989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90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II tase – tankla leidmine</a:t>
            </a:r>
            <a:endParaRPr lang="et-EE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008" y="1600200"/>
            <a:ext cx="5001984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24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II tase – teekonna leidmine</a:t>
            </a:r>
            <a:endParaRPr lang="et-E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4431361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68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652934"/>
          </a:xfrm>
        </p:spPr>
        <p:txBody>
          <a:bodyPr/>
          <a:lstStyle/>
          <a:p>
            <a:r>
              <a:rPr lang="et-EE" dirty="0" smtClean="0"/>
              <a:t>Domeenimudel</a:t>
            </a:r>
            <a:endParaRPr lang="et-E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261309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667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i">
  <a:themeElements>
    <a:clrScheme name="Oriel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126</TotalTime>
  <Words>77</Words>
  <Application>Microsoft Office PowerPoint</Application>
  <PresentationFormat>Ekraaniseanss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2" baseType="lpstr">
      <vt:lpstr>Orieli</vt:lpstr>
      <vt:lpstr>Projekt aines Agentorienteeritud modelleerimine ja multiagentsüsteemid    Tankimise assistent</vt:lpstr>
      <vt:lpstr>Projekti tutvustus</vt:lpstr>
      <vt:lpstr>Info kogumine „võrguäärtelt“</vt:lpstr>
      <vt:lpstr>Rollide tutvustus</vt:lpstr>
      <vt:lpstr>Eesmärgimudel I tase</vt:lpstr>
      <vt:lpstr>II tase - Sooduspakkumised</vt:lpstr>
      <vt:lpstr>II tase – tankla leidmine</vt:lpstr>
      <vt:lpstr>II tase – teekonna leidmine</vt:lpstr>
      <vt:lpstr>Domeenimudel</vt:lpstr>
      <vt:lpstr>Organisatsioonimudel</vt:lpstr>
      <vt:lpstr>PowerPointi esitlus</vt:lpstr>
    </vt:vector>
  </TitlesOfParts>
  <Company>Elion Ettevõtted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aines Agentorienteeritud modelleerimine ja multiagentsüsteemid    Tankimise assistent</dc:title>
  <dc:creator>Raul Siim</dc:creator>
  <cp:lastModifiedBy>Raul Siim</cp:lastModifiedBy>
  <cp:revision>10</cp:revision>
  <dcterms:created xsi:type="dcterms:W3CDTF">2013-04-11T20:32:28Z</dcterms:created>
  <dcterms:modified xsi:type="dcterms:W3CDTF">2013-04-12T20:07:07Z</dcterms:modified>
</cp:coreProperties>
</file>