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66" r:id="rId4"/>
    <p:sldId id="263" r:id="rId5"/>
    <p:sldId id="264" r:id="rId6"/>
    <p:sldId id="260" r:id="rId7"/>
    <p:sldId id="261" r:id="rId8"/>
    <p:sldId id="262" r:id="rId9"/>
    <p:sldId id="267" r:id="rId10"/>
    <p:sldId id="259" r:id="rId1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alkiri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9" name="Alapealkiri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t-EE" smtClean="0"/>
              <a:t>Klõpsake laadi muutmiseks</a:t>
            </a:r>
            <a:endParaRPr kumimoji="0" lang="en-US"/>
          </a:p>
        </p:txBody>
      </p:sp>
      <p:sp>
        <p:nvSpPr>
          <p:cNvPr id="28" name="Kuupäeva kohatäid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17" name="Jaluse kohatäid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10" name="Ristkül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stkül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istkül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istkül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irgkonnek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irgkonnek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irgkonnek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irgkonnek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irgkonnek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irgkonnek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istkül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idinumbri kohatä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8" name="Sisu kohatäid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Jaluse kohatäid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9" name="Ristkül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istkül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istkül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stkül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irgkonnek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irgkonnek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irgkonnek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irgkonnek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irgkonnek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istkül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irgkonnek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9" name="Sisu kohatäid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11" name="Sisu kohatäid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11" name="Sisu kohatäid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13" name="Sisu kohatäid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12" name="Teksti kohatäid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14" name="Teksti kohatäid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6" name="Kuupäeva kohatäid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irgkonnek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8" name="Sirgkonnek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irgkonnek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irgkonnek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istkül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irgkonnek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isu kohatäid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21" name="Kuupäeva kohatäid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22" name="Slaidinumbri kohatä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23" name="Jaluse kohatäid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rgkonnek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10" name="Sirgkonnek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istkül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irgkonnek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irgkonnek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irgkonnek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Kuupäeva kohatäid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21" name="Jaluse kohatäid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irgkonnek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ealkirja kohatäid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13" name="Teksti kohatäid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t-EE" smtClean="0"/>
              <a:t>Muutke teksti laade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14" name="Kuupäeva kohatäid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1518CC-9B4C-49AC-8E64-BB7E848B0BFC}" type="datetimeFigureOut">
              <a:rPr lang="et-EE" smtClean="0"/>
              <a:t>29.04.2013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7" name="Sirgkonnek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irgkonnek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stkül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irgkonnek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idinumbri kohatä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2195736" y="2132856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Projekt </a:t>
            </a:r>
            <a:r>
              <a:rPr lang="et-EE" dirty="0"/>
              <a:t>aines </a:t>
            </a:r>
            <a:r>
              <a:rPr lang="et-EE" sz="2700" dirty="0" err="1"/>
              <a:t>Agentorienteeritud</a:t>
            </a:r>
            <a:r>
              <a:rPr lang="et-EE" sz="2700" dirty="0"/>
              <a:t> modelleerimine </a:t>
            </a:r>
            <a:r>
              <a:rPr lang="et-EE" sz="2700"/>
              <a:t>ja </a:t>
            </a:r>
            <a:r>
              <a:rPr lang="et-EE" sz="2700" smtClean="0"/>
              <a:t>multiagentsüsteemid</a:t>
            </a:r>
            <a:br>
              <a:rPr lang="et-EE" sz="2700" smtClean="0"/>
            </a:br>
            <a:r>
              <a:rPr lang="et-EE" smtClean="0"/>
              <a:t/>
            </a:r>
            <a:br>
              <a:rPr lang="et-EE" smtClean="0"/>
            </a:br>
            <a:r>
              <a:rPr lang="et-EE" dirty="0"/>
              <a:t/>
            </a:r>
            <a:br>
              <a:rPr lang="et-EE" dirty="0"/>
            </a:br>
            <a:r>
              <a:rPr lang="et-EE" sz="3600" dirty="0"/>
              <a:t>Tankimise </a:t>
            </a:r>
            <a:r>
              <a:rPr lang="et-EE" sz="3600" dirty="0" smtClean="0"/>
              <a:t>assistent</a:t>
            </a:r>
            <a:br>
              <a:rPr lang="et-EE" sz="3600" dirty="0" smtClean="0"/>
            </a:br>
            <a:endParaRPr lang="et-EE" sz="36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Sigrid Saare</a:t>
            </a:r>
          </a:p>
          <a:p>
            <a:r>
              <a:rPr lang="et-EE" dirty="0" smtClean="0"/>
              <a:t>Eve </a:t>
            </a:r>
            <a:r>
              <a:rPr lang="et-EE" dirty="0" err="1" smtClean="0"/>
              <a:t>Agur</a:t>
            </a:r>
            <a:endParaRPr lang="et-EE" dirty="0" smtClean="0"/>
          </a:p>
          <a:p>
            <a:r>
              <a:rPr lang="et-EE" dirty="0" smtClean="0"/>
              <a:t>Raul Siim</a:t>
            </a:r>
          </a:p>
          <a:p>
            <a:r>
              <a:rPr lang="et-EE" dirty="0" smtClean="0"/>
              <a:t>IABM20</a:t>
            </a:r>
          </a:p>
        </p:txBody>
      </p:sp>
    </p:spTree>
    <p:extLst>
      <p:ext uri="{BB962C8B-B14F-4D97-AF65-F5344CB8AC3E}">
        <p14:creationId xmlns:p14="http://schemas.microsoft.com/office/powerpoint/2010/main" val="314862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628800"/>
            <a:ext cx="59046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2800" b="1" dirty="0" smtClean="0"/>
              <a:t>TÄNAME</a:t>
            </a:r>
          </a:p>
          <a:p>
            <a:pPr algn="ctr"/>
            <a:endParaRPr lang="et-EE" sz="2800" b="1" dirty="0" smtClean="0"/>
          </a:p>
          <a:p>
            <a:pPr algn="ctr"/>
            <a:endParaRPr lang="et-EE" sz="2800" b="1" dirty="0"/>
          </a:p>
          <a:p>
            <a:pPr algn="ctr"/>
            <a:r>
              <a:rPr lang="et-EE" sz="2800" b="1" dirty="0" smtClean="0"/>
              <a:t>OOTAME KÜSIMUSI!</a:t>
            </a:r>
            <a:endParaRPr lang="et-EE" sz="2800" b="1" dirty="0"/>
          </a:p>
        </p:txBody>
      </p:sp>
    </p:spTree>
    <p:extLst>
      <p:ext uri="{BB962C8B-B14F-4D97-AF65-F5344CB8AC3E}">
        <p14:creationId xmlns:p14="http://schemas.microsoft.com/office/powerpoint/2010/main" val="410948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dirty="0" smtClean="0"/>
              <a:t>Agendimudel</a:t>
            </a: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649325"/>
              </p:ext>
            </p:extLst>
          </p:nvPr>
        </p:nvGraphicFramePr>
        <p:xfrm>
          <a:off x="539549" y="1052731"/>
          <a:ext cx="7560842" cy="5546103"/>
        </p:xfrm>
        <a:graphic>
          <a:graphicData uri="http://schemas.openxmlformats.org/drawingml/2006/table">
            <a:tbl>
              <a:tblPr/>
              <a:tblGrid>
                <a:gridCol w="3780421"/>
                <a:gridCol w="3780421"/>
              </a:tblGrid>
              <a:tr h="29299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Agent type 1</a:t>
                      </a:r>
                      <a:endParaRPr lang="et-EE" sz="120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Tankija intelligentne assistent</a:t>
                      </a:r>
                      <a:endParaRPr lang="et-EE" sz="120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Intelligentne digitaalne assistent tankijale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9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Role(s)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Tankija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Environment considerations</a:t>
                      </a:r>
                      <a:endParaRPr lang="et-EE" sz="1200" b="0" dirty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Asukoht, sooduspakkumised, kütus, tankla</a:t>
                      </a:r>
                      <a:endParaRPr lang="et-EE" sz="1200" b="0" dirty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521">
                <a:tc>
                  <a:txBody>
                    <a:bodyPr/>
                    <a:lstStyle/>
                    <a:p>
                      <a:pPr fontAlgn="t"/>
                      <a:r>
                        <a:rPr lang="et-EE" sz="1200">
                          <a:effectLst/>
                        </a:rPr>
                        <a:t/>
                      </a:r>
                      <a:br>
                        <a:rPr lang="et-EE" sz="1200">
                          <a:effectLst/>
                        </a:rPr>
                      </a:br>
                      <a:endParaRPr lang="et-EE" sz="120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200">
                          <a:effectLst/>
                        </a:rPr>
                        <a:t/>
                      </a:r>
                      <a:br>
                        <a:rPr lang="et-EE" sz="1200">
                          <a:effectLst/>
                        </a:rPr>
                      </a:br>
                      <a:endParaRPr lang="et-EE" sz="120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9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Agent type 2</a:t>
                      </a:r>
                      <a:endParaRPr lang="et-EE" sz="120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Tankla intelligentne assistent</a:t>
                      </a:r>
                      <a:endParaRPr lang="et-EE" sz="120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  <a:endParaRPr lang="et-EE" sz="1200" b="0" dirty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Intelligentne digitaalne assistent tanklale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9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Role(s)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Tankla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Environment considerations</a:t>
                      </a:r>
                      <a:endParaRPr lang="et-EE" sz="1200" b="0" dirty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Sooduspakkumised</a:t>
                      </a:r>
                      <a:endParaRPr lang="et-EE" sz="1200" b="0" dirty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945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t-EE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t-EE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9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Agent type 3</a:t>
                      </a:r>
                      <a:endParaRPr lang="et-EE" sz="120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Tankimise assistent</a:t>
                      </a:r>
                      <a:endParaRPr lang="et-EE" sz="120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73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Tarkvaraagent, mis suhtleb ja kogub infot tankija ja tankla rolli esindavatelt agentidelt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9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Role(s)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Tankimise assistent</a:t>
                      </a:r>
                      <a:endParaRPr lang="et-EE" sz="1200" b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Environment considerations</a:t>
                      </a:r>
                      <a:endParaRPr lang="et-EE" sz="1200" b="0" dirty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Tankla intelligentne assistent ja Tankija intelligentne assistent</a:t>
                      </a:r>
                      <a:endParaRPr lang="sv-SE" sz="1200" b="0" dirty="0">
                        <a:effectLst/>
                      </a:endParaRPr>
                    </a:p>
                  </a:txBody>
                  <a:tcPr marL="42602" marR="42602" marT="42602" marB="426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04988" y="1520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93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1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dirty="0" smtClean="0"/>
              <a:t>Acquaintance mudel</a:t>
            </a:r>
            <a:endParaRPr lang="et-EE" dirty="0"/>
          </a:p>
        </p:txBody>
      </p:sp>
      <p:pic>
        <p:nvPicPr>
          <p:cNvPr id="2050" name="Picture 2" descr="C:\Users\sigrid.saare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92696"/>
            <a:ext cx="7665124" cy="589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4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Stsenaariumi mudelid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13 stsenaariumi mudelit</a:t>
            </a:r>
          </a:p>
          <a:p>
            <a:pPr lvl="1"/>
            <a:r>
              <a:rPr lang="et-EE" dirty="0"/>
              <a:t>Halda </a:t>
            </a:r>
            <a:r>
              <a:rPr lang="et-EE" dirty="0" smtClean="0"/>
              <a:t>tankimist</a:t>
            </a:r>
          </a:p>
          <a:p>
            <a:pPr lvl="1"/>
            <a:r>
              <a:rPr lang="et-EE" dirty="0"/>
              <a:t>Leia </a:t>
            </a:r>
            <a:r>
              <a:rPr lang="et-EE" dirty="0" smtClean="0"/>
              <a:t>tankla</a:t>
            </a:r>
          </a:p>
          <a:p>
            <a:pPr lvl="1"/>
            <a:r>
              <a:rPr lang="et-EE" dirty="0"/>
              <a:t>Sõida </a:t>
            </a:r>
            <a:r>
              <a:rPr lang="et-EE" dirty="0" smtClean="0"/>
              <a:t>tanklasse</a:t>
            </a:r>
          </a:p>
          <a:p>
            <a:pPr lvl="1"/>
            <a:r>
              <a:rPr lang="et-EE" dirty="0"/>
              <a:t>Tangi </a:t>
            </a:r>
            <a:r>
              <a:rPr lang="et-EE" dirty="0" smtClean="0"/>
              <a:t>auto</a:t>
            </a:r>
          </a:p>
          <a:p>
            <a:pPr lvl="1"/>
            <a:r>
              <a:rPr lang="et-EE" dirty="0"/>
              <a:t>Leia </a:t>
            </a:r>
            <a:r>
              <a:rPr lang="et-EE" dirty="0" smtClean="0"/>
              <a:t>sooduspakkumised</a:t>
            </a:r>
          </a:p>
          <a:p>
            <a:pPr lvl="1"/>
            <a:r>
              <a:rPr lang="et-EE" dirty="0" smtClean="0"/>
              <a:t>Positsioneerimine</a:t>
            </a:r>
          </a:p>
          <a:p>
            <a:pPr lvl="1"/>
            <a:r>
              <a:rPr lang="et-EE" dirty="0"/>
              <a:t>Leia sobiv </a:t>
            </a:r>
            <a:r>
              <a:rPr lang="et-EE" dirty="0" smtClean="0"/>
              <a:t>tankla</a:t>
            </a:r>
          </a:p>
          <a:p>
            <a:pPr lvl="1"/>
            <a:r>
              <a:rPr lang="et-EE" dirty="0"/>
              <a:t>Väljasta pakutavad </a:t>
            </a:r>
            <a:r>
              <a:rPr lang="et-EE" dirty="0" smtClean="0"/>
              <a:t>teenused</a:t>
            </a:r>
          </a:p>
          <a:p>
            <a:pPr lvl="1"/>
            <a:r>
              <a:rPr lang="et-EE" dirty="0"/>
              <a:t>Leia </a:t>
            </a:r>
            <a:r>
              <a:rPr lang="et-EE" dirty="0" smtClean="0"/>
              <a:t>teekond</a:t>
            </a:r>
          </a:p>
          <a:p>
            <a:pPr lvl="1"/>
            <a:r>
              <a:rPr lang="et-EE" dirty="0"/>
              <a:t>Osta </a:t>
            </a:r>
            <a:r>
              <a:rPr lang="et-EE" dirty="0" smtClean="0"/>
              <a:t>kütust</a:t>
            </a:r>
          </a:p>
          <a:p>
            <a:pPr lvl="1"/>
            <a:r>
              <a:rPr lang="et-EE" dirty="0"/>
              <a:t>Osta </a:t>
            </a:r>
            <a:r>
              <a:rPr lang="et-EE" dirty="0" smtClean="0"/>
              <a:t>lisateenuseid</a:t>
            </a:r>
          </a:p>
          <a:p>
            <a:pPr lvl="1"/>
            <a:r>
              <a:rPr lang="et-EE" dirty="0"/>
              <a:t>Lisa kütuse </a:t>
            </a:r>
            <a:r>
              <a:rPr lang="et-EE" dirty="0" smtClean="0"/>
              <a:t>hind</a:t>
            </a:r>
          </a:p>
          <a:p>
            <a:pPr lvl="1"/>
            <a:r>
              <a:rPr lang="et-EE" dirty="0"/>
              <a:t>Hinda teenuse kvaliteeti</a:t>
            </a:r>
            <a:endParaRPr lang="et-EE" dirty="0" smtClean="0"/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1720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Reeglite mudelid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Loodud on 10 reeglimudelit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2108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06" y="476672"/>
            <a:ext cx="8588066" cy="5621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55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6912768" cy="6500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58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569317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25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2397"/>
            <a:ext cx="4896544" cy="60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89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i">
  <a:themeElements>
    <a:clrScheme name="Orieli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i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202</TotalTime>
  <Words>132</Words>
  <Application>Microsoft Office PowerPoint</Application>
  <PresentationFormat>Ekraaniseanss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1" baseType="lpstr">
      <vt:lpstr>Orieli</vt:lpstr>
      <vt:lpstr>Projekt aines Agentorienteeritud modelleerimine ja multiagentsüsteemid   Tankimise assistent </vt:lpstr>
      <vt:lpstr>PowerPointi esitlus</vt:lpstr>
      <vt:lpstr>PowerPointi esitlus</vt:lpstr>
      <vt:lpstr>Stsenaariumi mudelid</vt:lpstr>
      <vt:lpstr>Reeglite mudelid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Company>Elion Ettevõtted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aines Agentorienteeritud modelleerimine ja multiagentsüsteemid    Tankimise assistent</dc:title>
  <dc:creator>Raul Siim</dc:creator>
  <cp:lastModifiedBy>Raul Siim</cp:lastModifiedBy>
  <cp:revision>17</cp:revision>
  <dcterms:created xsi:type="dcterms:W3CDTF">2013-04-11T20:32:28Z</dcterms:created>
  <dcterms:modified xsi:type="dcterms:W3CDTF">2013-04-29T17:30:19Z</dcterms:modified>
</cp:coreProperties>
</file>