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3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D5E174-0D53-490B-BD64-85EC78A37DB2}" type="datetimeFigureOut">
              <a:rPr lang="en-GB" smtClean="0"/>
              <a:pPr/>
              <a:t>26/04/2013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0AE077-03EE-48EB-9207-FBD5E48C9D8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39766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AE077-03EE-48EB-9207-FBD5E48C9D85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05449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0B017-AA21-4189-9175-5D857F4312E1}" type="datetime1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Miniprojekt “POI-d”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0975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A4B27-3CA9-419A-AD45-A04E4CB75DF5}" type="datetime1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Miniprojekt “POI-d”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0877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72A9-FC02-4822-BDD2-ACF47943D84A}" type="datetime1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Miniprojekt “POI-d”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472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A64C-F4C9-4966-9B7C-FDBDEBBE3678}" type="datetime1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Miniprojekt “POI-d”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6942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E2197-7075-459D-818C-3AF0B6FAC992}" type="datetime1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Miniprojekt “POI-d”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3875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097F9-46F1-477A-96EF-92B98DA25E9B}" type="datetime1">
              <a:rPr lang="en-US" smtClean="0"/>
              <a:pPr/>
              <a:t>4/26/2013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Miniprojekt “POI-d”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8190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0397-2D07-4790-A11B-6324A3CB1563}" type="datetime1">
              <a:rPr lang="en-US" smtClean="0"/>
              <a:pPr/>
              <a:t>4/26/2013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Miniprojekt “POI-d”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3768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01968-F948-4AB3-8AAB-A6E5E2E34961}" type="datetime1">
              <a:rPr lang="en-US" smtClean="0"/>
              <a:pPr/>
              <a:t>4/26/2013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Miniprojekt “POI-d”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9784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B0B3B-722E-4DB2-92F0-2241D8CFB489}" type="datetime1">
              <a:rPr lang="en-US" smtClean="0"/>
              <a:pPr/>
              <a:t>4/26/2013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Miniprojekt “POI-d”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3990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846B-D26F-4A60-BDAB-5F17AD51FA84}" type="datetime1">
              <a:rPr lang="en-US" smtClean="0"/>
              <a:pPr/>
              <a:t>4/26/2013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Miniprojekt “POI-d”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0890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D095-FA4D-41FE-8B5B-061BD188562C}" type="datetime1">
              <a:rPr lang="en-US" smtClean="0"/>
              <a:pPr/>
              <a:t>4/26/2013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Miniprojekt “POI-d”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2750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2796-68AC-4A41-9A20-AC65CA40E152}" type="datetime1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Miniprojekt “POI-d”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5195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i_dok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/>
          <a:lstStyle/>
          <a:p>
            <a:r>
              <a:rPr lang="et-EE" dirty="0" smtClean="0"/>
              <a:t>Miniprojekt “POI-d”</a:t>
            </a:r>
            <a:br>
              <a:rPr lang="et-EE" dirty="0" smtClean="0"/>
            </a:br>
            <a:r>
              <a:rPr lang="et-EE" dirty="0" smtClean="0"/>
              <a:t>disainimudelid</a:t>
            </a:r>
            <a:endParaRPr lang="en-GB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691680" y="3717032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et-EE" sz="1800" dirty="0" smtClean="0">
                <a:solidFill>
                  <a:schemeClr val="tx1"/>
                </a:solidFill>
              </a:rPr>
              <a:t>Alar Mägi</a:t>
            </a:r>
          </a:p>
          <a:p>
            <a:pPr algn="r"/>
            <a:r>
              <a:rPr lang="et-EE" sz="1800" dirty="0" smtClean="0">
                <a:solidFill>
                  <a:schemeClr val="tx1"/>
                </a:solidFill>
              </a:rPr>
              <a:t>Kristian Teiter</a:t>
            </a:r>
          </a:p>
          <a:p>
            <a:pPr algn="r"/>
            <a:r>
              <a:rPr lang="et-EE" sz="1800" dirty="0" smtClean="0">
                <a:solidFill>
                  <a:schemeClr val="tx1"/>
                </a:solidFill>
              </a:rPr>
              <a:t>Margus Kukk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4" name="Pealkiri 1"/>
          <p:cNvSpPr txBox="1">
            <a:spLocks/>
          </p:cNvSpPr>
          <p:nvPr/>
        </p:nvSpPr>
        <p:spPr>
          <a:xfrm>
            <a:off x="827584" y="2636913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t-EE" dirty="0" smtClean="0">
                <a:latin typeface="+mj-lt"/>
                <a:ea typeface="+mj-ea"/>
                <a:cs typeface="+mj-cs"/>
              </a:rPr>
              <a:t>Õppeaine: </a:t>
            </a:r>
            <a:r>
              <a:rPr lang="et-EE" dirty="0" err="1" smtClean="0">
                <a:latin typeface="+mj-lt"/>
                <a:ea typeface="+mj-ea"/>
                <a:cs typeface="+mj-cs"/>
              </a:rPr>
              <a:t>Agentorienteeritud</a:t>
            </a:r>
            <a:r>
              <a:rPr lang="et-EE" dirty="0" smtClean="0">
                <a:latin typeface="+mj-lt"/>
                <a:ea typeface="+mj-ea"/>
                <a:cs typeface="+mj-cs"/>
              </a:rPr>
              <a:t> modelleerimine ja multiagentsüsteemid</a:t>
            </a:r>
            <a:endParaRPr kumimoji="0" lang="et-EE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DA8F9-86EB-4FB6-8F2C-DF99A6566720}" type="datetime1">
              <a:rPr lang="en-US" smtClean="0"/>
              <a:pPr/>
              <a:t>4/26/2013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Miniprojekt “POI-d”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259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Agent model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18F81-8A5E-4E8D-A04F-525D4027FE95}" type="datetime1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Miniprojekt “POI-d”</a:t>
            </a:r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98219756"/>
              </p:ext>
            </p:extLst>
          </p:nvPr>
        </p:nvGraphicFramePr>
        <p:xfrm>
          <a:off x="2362200" y="728981"/>
          <a:ext cx="4419600" cy="5701033"/>
        </p:xfrm>
        <a:graphic>
          <a:graphicData uri="http://schemas.openxmlformats.org/presentationml/2006/ole">
            <p:oleObj spid="_x0000_s1027" name="Document" r:id="rId3" imgW="5993640" imgH="7745400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75778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Aquaintance model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A94D-D5D3-410F-A35B-D9267EE8E752}" type="datetime1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Miniprojekt “POI-d”</a:t>
            </a:r>
            <a:endParaRPr 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219200"/>
            <a:ext cx="5672137" cy="5055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69605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Interaction models - otsing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05B7D-B038-401F-830E-7173E7BC8F1B}" type="datetime1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Miniprojekt “POI-d”</a:t>
            </a:r>
            <a:endParaRPr lang="en-US"/>
          </a:p>
        </p:txBody>
      </p:sp>
      <p:pic>
        <p:nvPicPr>
          <p:cNvPr id="8" name="Sisu kohatäide 7" descr="interaction_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812556"/>
            <a:ext cx="8229600" cy="4101250"/>
          </a:xfrm>
        </p:spPr>
      </p:pic>
    </p:spTree>
    <p:extLst>
      <p:ext uri="{BB962C8B-B14F-4D97-AF65-F5344CB8AC3E}">
        <p14:creationId xmlns:p14="http://schemas.microsoft.com/office/powerpoint/2010/main" xmlns="" val="25319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POI tüübi etteandmine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05B7D-B038-401F-830E-7173E7BC8F1B}" type="datetime1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Miniprojekt “POI-d”</a:t>
            </a:r>
            <a:endParaRPr lang="en-US"/>
          </a:p>
        </p:txBody>
      </p:sp>
      <p:pic>
        <p:nvPicPr>
          <p:cNvPr id="7" name="Sisu kohatäide 6" descr="interaction_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7400" y="2057400"/>
            <a:ext cx="4019750" cy="2599438"/>
          </a:xfrm>
        </p:spPr>
      </p:pic>
    </p:spTree>
    <p:extLst>
      <p:ext uri="{BB962C8B-B14F-4D97-AF65-F5344CB8AC3E}">
        <p14:creationId xmlns:p14="http://schemas.microsoft.com/office/powerpoint/2010/main" xmlns="" val="25319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Interaction models - teenus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05B7D-B038-401F-830E-7173E7BC8F1B}" type="datetime1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Miniprojekt “POI-d”</a:t>
            </a:r>
            <a:endParaRPr lang="en-US"/>
          </a:p>
        </p:txBody>
      </p:sp>
      <p:pic>
        <p:nvPicPr>
          <p:cNvPr id="8" name="Sisu kohatäide 7" descr="interaction_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37917" y="2681916"/>
            <a:ext cx="5668166" cy="2362530"/>
          </a:xfrm>
        </p:spPr>
      </p:pic>
    </p:spTree>
    <p:extLst>
      <p:ext uri="{BB962C8B-B14F-4D97-AF65-F5344CB8AC3E}">
        <p14:creationId xmlns:p14="http://schemas.microsoft.com/office/powerpoint/2010/main" xmlns="" val="288774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Knowledge model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9227" y="1600200"/>
            <a:ext cx="7305545" cy="452596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F565-3C51-46C7-BA7D-AC1EEF448A4F}" type="datetime1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Miniprojekt “POI-d”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1627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69</Words>
  <Application>Microsoft Office PowerPoint</Application>
  <PresentationFormat>Ekraaniseanss (4:3)</PresentationFormat>
  <Paragraphs>26</Paragraphs>
  <Slides>7</Slides>
  <Notes>1</Notes>
  <HiddenSlides>0</HiddenSlides>
  <MMClips>0</MMClips>
  <ScaleCrop>false</ScaleCrop>
  <HeadingPairs>
    <vt:vector size="6" baseType="variant">
      <vt:variant>
        <vt:lpstr>Kujundus</vt:lpstr>
      </vt:variant>
      <vt:variant>
        <vt:i4>1</vt:i4>
      </vt:variant>
      <vt:variant>
        <vt:lpstr>Manustatud OLE-serverid</vt:lpstr>
      </vt:variant>
      <vt:variant>
        <vt:i4>1</vt:i4>
      </vt:variant>
      <vt:variant>
        <vt:lpstr>Slaiditiitlid</vt:lpstr>
      </vt:variant>
      <vt:variant>
        <vt:i4>7</vt:i4>
      </vt:variant>
    </vt:vector>
  </HeadingPairs>
  <TitlesOfParts>
    <vt:vector size="9" baseType="lpstr">
      <vt:lpstr>Office Theme</vt:lpstr>
      <vt:lpstr>Document</vt:lpstr>
      <vt:lpstr>Miniprojekt “POI-d” disainimudelid</vt:lpstr>
      <vt:lpstr>Agent model</vt:lpstr>
      <vt:lpstr>Aquaintance model</vt:lpstr>
      <vt:lpstr>Interaction models - otsing</vt:lpstr>
      <vt:lpstr>POI tüübi etteandmine</vt:lpstr>
      <vt:lpstr>Interaction models - teenus</vt:lpstr>
      <vt:lpstr>Knowledge model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Miniprojekt “POI-d” disainimudelid</dc:title>
  <dc:creator>DEV OP - MAGI Alar</dc:creator>
  <cp:lastModifiedBy>Kristian Teiter</cp:lastModifiedBy>
  <cp:revision>9</cp:revision>
  <dcterms:created xsi:type="dcterms:W3CDTF">2006-08-16T00:00:00Z</dcterms:created>
  <dcterms:modified xsi:type="dcterms:W3CDTF">2013-04-26T17:59:30Z</dcterms:modified>
</cp:coreProperties>
</file>