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9" r:id="rId12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t-EE" smtClean="0"/>
              <a:t>Klõpsake tiitlilaadi muutmiseks</a:t>
            </a:r>
            <a:endParaRPr lang="en-GB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juhtslaidi alamtiitli laadi redigeerimiseks</a:t>
            </a:r>
            <a:endParaRPr lang="en-GB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28F5D-FC13-40E4-9C7B-F3CFFB9CB5C6}" type="datetimeFigureOut">
              <a:rPr lang="en-GB" smtClean="0"/>
              <a:pPr/>
              <a:t>26/04/2013</a:t>
            </a:fld>
            <a:endParaRPr lang="en-GB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715B-DD85-48BA-B32A-61F2A802D7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n-GB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GB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28F5D-FC13-40E4-9C7B-F3CFFB9CB5C6}" type="datetimeFigureOut">
              <a:rPr lang="en-GB" smtClean="0"/>
              <a:pPr/>
              <a:t>26/04/2013</a:t>
            </a:fld>
            <a:endParaRPr lang="en-GB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715B-DD85-48BA-B32A-61F2A802D7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t-EE" smtClean="0"/>
              <a:t>Klõpsake tiitlilaadi muutmiseks</a:t>
            </a:r>
            <a:endParaRPr lang="en-GB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GB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28F5D-FC13-40E4-9C7B-F3CFFB9CB5C6}" type="datetimeFigureOut">
              <a:rPr lang="en-GB" smtClean="0"/>
              <a:pPr/>
              <a:t>26/04/2013</a:t>
            </a:fld>
            <a:endParaRPr lang="en-GB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715B-DD85-48BA-B32A-61F2A802D7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n-GB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GB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28F5D-FC13-40E4-9C7B-F3CFFB9CB5C6}" type="datetimeFigureOut">
              <a:rPr lang="en-GB" smtClean="0"/>
              <a:pPr/>
              <a:t>26/04/2013</a:t>
            </a:fld>
            <a:endParaRPr lang="en-GB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715B-DD85-48BA-B32A-61F2A802D7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Klõpsake tiitlilaadi muutmiseks</a:t>
            </a:r>
            <a:endParaRPr lang="en-GB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28F5D-FC13-40E4-9C7B-F3CFFB9CB5C6}" type="datetimeFigureOut">
              <a:rPr lang="en-GB" smtClean="0"/>
              <a:pPr/>
              <a:t>26/04/2013</a:t>
            </a:fld>
            <a:endParaRPr lang="en-GB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715B-DD85-48BA-B32A-61F2A802D7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n-GB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GB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GB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28F5D-FC13-40E4-9C7B-F3CFFB9CB5C6}" type="datetimeFigureOut">
              <a:rPr lang="en-GB" smtClean="0"/>
              <a:pPr/>
              <a:t>26/04/2013</a:t>
            </a:fld>
            <a:endParaRPr lang="en-GB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715B-DD85-48BA-B32A-61F2A802D7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Klõpsake tiitlilaadi muutmiseks</a:t>
            </a:r>
            <a:endParaRPr lang="en-GB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GB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GB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28F5D-FC13-40E4-9C7B-F3CFFB9CB5C6}" type="datetimeFigureOut">
              <a:rPr lang="en-GB" smtClean="0"/>
              <a:pPr/>
              <a:t>26/04/2013</a:t>
            </a:fld>
            <a:endParaRPr lang="en-GB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715B-DD85-48BA-B32A-61F2A802D7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ti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n-GB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28F5D-FC13-40E4-9C7B-F3CFFB9CB5C6}" type="datetimeFigureOut">
              <a:rPr lang="en-GB" smtClean="0"/>
              <a:pPr/>
              <a:t>26/04/2013</a:t>
            </a:fld>
            <a:endParaRPr lang="en-GB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715B-DD85-48BA-B32A-61F2A802D7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28F5D-FC13-40E4-9C7B-F3CFFB9CB5C6}" type="datetimeFigureOut">
              <a:rPr lang="en-GB" smtClean="0"/>
              <a:pPr/>
              <a:t>26/04/2013</a:t>
            </a:fld>
            <a:endParaRPr lang="en-GB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715B-DD85-48BA-B32A-61F2A802D7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n-GB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GB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28F5D-FC13-40E4-9C7B-F3CFFB9CB5C6}" type="datetimeFigureOut">
              <a:rPr lang="en-GB" smtClean="0"/>
              <a:pPr/>
              <a:t>26/04/2013</a:t>
            </a:fld>
            <a:endParaRPr lang="en-GB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715B-DD85-48BA-B32A-61F2A802D7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n-GB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28F5D-FC13-40E4-9C7B-F3CFFB9CB5C6}" type="datetimeFigureOut">
              <a:rPr lang="en-GB" smtClean="0"/>
              <a:pPr/>
              <a:t>26/04/2013</a:t>
            </a:fld>
            <a:endParaRPr lang="en-GB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715B-DD85-48BA-B32A-61F2A802D7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Klõpsake tiitlilaadi muutmiseks</a:t>
            </a:r>
            <a:endParaRPr lang="en-GB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GB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28F5D-FC13-40E4-9C7B-F3CFFB9CB5C6}" type="datetimeFigureOut">
              <a:rPr lang="en-GB" smtClean="0"/>
              <a:pPr/>
              <a:t>26/04/2013</a:t>
            </a:fld>
            <a:endParaRPr lang="en-GB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2715B-DD85-48BA-B32A-61F2A802D7A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POI_Rollimudel.docx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/>
          <a:lstStyle/>
          <a:p>
            <a:r>
              <a:rPr lang="et-EE" dirty="0" smtClean="0"/>
              <a:t>Miniprojekt “POI-d”</a:t>
            </a:r>
            <a:br>
              <a:rPr lang="et-EE" dirty="0" smtClean="0"/>
            </a:br>
            <a:r>
              <a:rPr lang="et-EE" dirty="0" smtClean="0"/>
              <a:t>analüüsimudelid</a:t>
            </a:r>
            <a:endParaRPr lang="en-GB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691680" y="3717032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et-EE" sz="1800" dirty="0" smtClean="0">
                <a:solidFill>
                  <a:schemeClr val="tx1"/>
                </a:solidFill>
              </a:rPr>
              <a:t>Alar Mägi</a:t>
            </a:r>
          </a:p>
          <a:p>
            <a:pPr algn="r"/>
            <a:r>
              <a:rPr lang="et-EE" sz="1800" dirty="0" smtClean="0">
                <a:solidFill>
                  <a:schemeClr val="tx1"/>
                </a:solidFill>
              </a:rPr>
              <a:t>Kristian Teiter</a:t>
            </a:r>
          </a:p>
          <a:p>
            <a:pPr algn="r"/>
            <a:r>
              <a:rPr lang="et-EE" sz="1800" dirty="0" smtClean="0">
                <a:solidFill>
                  <a:schemeClr val="tx1"/>
                </a:solidFill>
              </a:rPr>
              <a:t>Margus Kukk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4" name="Pealkiri 1"/>
          <p:cNvSpPr txBox="1">
            <a:spLocks/>
          </p:cNvSpPr>
          <p:nvPr/>
        </p:nvSpPr>
        <p:spPr>
          <a:xfrm>
            <a:off x="827584" y="2636913"/>
            <a:ext cx="77724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t-EE" dirty="0" smtClean="0">
                <a:latin typeface="+mj-lt"/>
                <a:ea typeface="+mj-ea"/>
                <a:cs typeface="+mj-cs"/>
              </a:rPr>
              <a:t>Õppeaine: </a:t>
            </a:r>
            <a:r>
              <a:rPr lang="et-EE" dirty="0" err="1" smtClean="0">
                <a:latin typeface="+mj-lt"/>
                <a:ea typeface="+mj-ea"/>
                <a:cs typeface="+mj-cs"/>
              </a:rPr>
              <a:t>Agentorienteeritud</a:t>
            </a:r>
            <a:r>
              <a:rPr lang="et-EE" dirty="0" smtClean="0">
                <a:latin typeface="+mj-lt"/>
                <a:ea typeface="+mj-ea"/>
                <a:cs typeface="+mj-cs"/>
              </a:rPr>
              <a:t> modelleerimine ja multiagentsüsteemid</a:t>
            </a:r>
            <a:endParaRPr kumimoji="0" lang="et-EE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3568" y="1"/>
            <a:ext cx="7772400" cy="908720"/>
          </a:xfrm>
        </p:spPr>
        <p:txBody>
          <a:bodyPr>
            <a:normAutofit/>
          </a:bodyPr>
          <a:lstStyle/>
          <a:p>
            <a:r>
              <a:rPr lang="et-EE" sz="2800" dirty="0" smtClean="0"/>
              <a:t>Domeenimudel</a:t>
            </a:r>
            <a:endParaRPr lang="en-GB" sz="2800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08720"/>
            <a:ext cx="8829100" cy="5268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47664" y="1484784"/>
            <a:ext cx="6400800" cy="1752600"/>
          </a:xfrm>
        </p:spPr>
        <p:txBody>
          <a:bodyPr>
            <a:normAutofit/>
          </a:bodyPr>
          <a:lstStyle/>
          <a:p>
            <a:r>
              <a:rPr lang="et-EE" sz="2400" dirty="0" smtClean="0">
                <a:solidFill>
                  <a:schemeClr val="tx1"/>
                </a:solidFill>
              </a:rPr>
              <a:t>Aitäh!</a:t>
            </a:r>
            <a:endParaRPr lang="en-GB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772400" cy="792088"/>
          </a:xfrm>
        </p:spPr>
        <p:txBody>
          <a:bodyPr>
            <a:normAutofit/>
          </a:bodyPr>
          <a:lstStyle/>
          <a:p>
            <a:r>
              <a:rPr lang="et-EE" sz="2800" dirty="0" smtClean="0"/>
              <a:t>Sissejuhatus</a:t>
            </a:r>
            <a:endParaRPr lang="en-GB" sz="2800" dirty="0"/>
          </a:p>
        </p:txBody>
      </p:sp>
      <p:sp>
        <p:nvSpPr>
          <p:cNvPr id="4" name="Pealkiri 1"/>
          <p:cNvSpPr txBox="1">
            <a:spLocks/>
          </p:cNvSpPr>
          <p:nvPr/>
        </p:nvSpPr>
        <p:spPr>
          <a:xfrm>
            <a:off x="611560" y="1412776"/>
            <a:ext cx="7772400" cy="4536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r>
              <a:rPr lang="et-EE" sz="1900" dirty="0"/>
              <a:t>POI-d (</a:t>
            </a:r>
            <a:r>
              <a:rPr lang="et-EE" sz="1900" i="1" dirty="0" err="1"/>
              <a:t>Point</a:t>
            </a:r>
            <a:r>
              <a:rPr lang="et-EE" sz="1900" i="1" dirty="0"/>
              <a:t> </a:t>
            </a:r>
            <a:r>
              <a:rPr lang="et-EE" sz="1900" i="1" dirty="0" err="1"/>
              <a:t>of</a:t>
            </a:r>
            <a:r>
              <a:rPr lang="et-EE" sz="1900" i="1" dirty="0"/>
              <a:t> </a:t>
            </a:r>
            <a:r>
              <a:rPr lang="et-EE" sz="1900" i="1" dirty="0" err="1"/>
              <a:t>Interest</a:t>
            </a:r>
            <a:r>
              <a:rPr lang="et-EE" sz="1900" dirty="0"/>
              <a:t>) </a:t>
            </a:r>
            <a:r>
              <a:rPr lang="et-EE" sz="1900" dirty="0" smtClean="0"/>
              <a:t>ehk huviobjektid on </a:t>
            </a:r>
            <a:r>
              <a:rPr lang="et-EE" sz="1900" dirty="0"/>
              <a:t>kellelegi huvipakkuv või kasulik punkt, millel on määratud asukoht geograafilises ruumis (koordinaadid</a:t>
            </a:r>
            <a:r>
              <a:rPr lang="et-EE" sz="1900" dirty="0" smtClean="0"/>
              <a:t>).</a:t>
            </a:r>
          </a:p>
          <a:p>
            <a:endParaRPr lang="et-EE" sz="1900" dirty="0"/>
          </a:p>
          <a:p>
            <a:r>
              <a:rPr lang="et-EE" sz="1900" dirty="0" smtClean="0"/>
              <a:t>POI-d on koolid, lasteaiad, raamatukogud, vallavalitused, muuseumid, vaatamisväärsused, jmt.</a:t>
            </a:r>
          </a:p>
          <a:p>
            <a:endParaRPr lang="et-EE" sz="1900" dirty="0" smtClean="0"/>
          </a:p>
          <a:p>
            <a:r>
              <a:rPr lang="et-EE" sz="1900" dirty="0" smtClean="0"/>
              <a:t>Eestis </a:t>
            </a:r>
            <a:r>
              <a:rPr lang="et-EE" sz="1900" dirty="0"/>
              <a:t>on info POI-de </a:t>
            </a:r>
            <a:r>
              <a:rPr lang="et-EE" sz="1900" dirty="0" smtClean="0"/>
              <a:t>kohta </a:t>
            </a:r>
            <a:r>
              <a:rPr lang="et-EE" sz="1900" dirty="0"/>
              <a:t>kättesaadav, kuid hajutatult erinevates andmebaasides ja kodulehtedel ning erineval kujul ja moel</a:t>
            </a:r>
            <a:r>
              <a:rPr lang="et-EE" sz="1900" dirty="0" smtClean="0"/>
              <a:t>.</a:t>
            </a:r>
          </a:p>
          <a:p>
            <a:endParaRPr lang="et-EE" sz="1900" dirty="0"/>
          </a:p>
          <a:p>
            <a:r>
              <a:rPr lang="et-EE" sz="1900" dirty="0" smtClean="0"/>
              <a:t>Kes iganes tahab POI-de andmeid hoida pidevalt ajakohasena peab palju vaeva nägema</a:t>
            </a:r>
          </a:p>
          <a:p>
            <a:endParaRPr lang="et-EE" sz="1900" dirty="0"/>
          </a:p>
          <a:p>
            <a:r>
              <a:rPr lang="et-EE" sz="1900" dirty="0" smtClean="0"/>
              <a:t>Miniprojekt kirjeldab süsteemi, mille eesmärgiks on pakkuda teenuste kaudu ajakohaseid POI-de andmeid, seejuures POI-de andmeid järjepidevalt kaasajastades.</a:t>
            </a:r>
          </a:p>
          <a:p>
            <a:endParaRPr lang="et-EE" dirty="0"/>
          </a:p>
          <a:p>
            <a:endParaRPr lang="et-EE" dirty="0" smtClean="0"/>
          </a:p>
          <a:p>
            <a:endParaRPr lang="et-EE" dirty="0"/>
          </a:p>
          <a:p>
            <a:endParaRPr lang="et-EE" dirty="0" smtClean="0"/>
          </a:p>
          <a:p>
            <a:r>
              <a:rPr lang="et-EE" dirty="0" smtClean="0"/>
              <a:t> </a:t>
            </a:r>
            <a:endParaRPr kumimoji="0" lang="et-EE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3568" y="1"/>
            <a:ext cx="7772400" cy="908720"/>
          </a:xfrm>
        </p:spPr>
        <p:txBody>
          <a:bodyPr>
            <a:normAutofit/>
          </a:bodyPr>
          <a:lstStyle/>
          <a:p>
            <a:r>
              <a:rPr lang="et-EE" sz="2800" dirty="0" smtClean="0"/>
              <a:t>Üldine eesmärgimudel</a:t>
            </a:r>
            <a:endParaRPr lang="en-GB" sz="2800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340768"/>
            <a:ext cx="8676456" cy="4800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3568" y="1"/>
            <a:ext cx="7772400" cy="908720"/>
          </a:xfrm>
        </p:spPr>
        <p:txBody>
          <a:bodyPr>
            <a:normAutofit/>
          </a:bodyPr>
          <a:lstStyle/>
          <a:p>
            <a:r>
              <a:rPr lang="et-EE" sz="2800" dirty="0" smtClean="0"/>
              <a:t>Alameesmärgimudel: Leia POI-de andmed</a:t>
            </a:r>
            <a:endParaRPr lang="en-GB" sz="2800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24744"/>
            <a:ext cx="7632848" cy="5176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3568" y="1"/>
            <a:ext cx="7772400" cy="908720"/>
          </a:xfrm>
        </p:spPr>
        <p:txBody>
          <a:bodyPr>
            <a:normAutofit/>
          </a:bodyPr>
          <a:lstStyle/>
          <a:p>
            <a:r>
              <a:rPr lang="et-EE" sz="2800" dirty="0" smtClean="0"/>
              <a:t>Alameesmärgimudel: Halda POI-de andmeid</a:t>
            </a:r>
            <a:endParaRPr lang="en-GB" sz="2800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5413" y="1166813"/>
            <a:ext cx="63531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3568" y="1"/>
            <a:ext cx="7772400" cy="908720"/>
          </a:xfrm>
        </p:spPr>
        <p:txBody>
          <a:bodyPr>
            <a:normAutofit/>
          </a:bodyPr>
          <a:lstStyle/>
          <a:p>
            <a:r>
              <a:rPr lang="et-EE" sz="2800" dirty="0" smtClean="0"/>
              <a:t>Alameesmärgimudel: Normaliseeri</a:t>
            </a:r>
            <a:endParaRPr lang="en-GB" sz="2800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908720"/>
            <a:ext cx="5328592" cy="5355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3568" y="1"/>
            <a:ext cx="7772400" cy="908720"/>
          </a:xfrm>
        </p:spPr>
        <p:txBody>
          <a:bodyPr>
            <a:normAutofit/>
          </a:bodyPr>
          <a:lstStyle/>
          <a:p>
            <a:r>
              <a:rPr lang="et-EE" sz="2800" dirty="0" smtClean="0"/>
              <a:t>Alameesmärgimudel: </a:t>
            </a:r>
            <a:r>
              <a:rPr lang="et-EE" sz="2800" dirty="0" err="1" smtClean="0"/>
              <a:t>Geokodeeri</a:t>
            </a:r>
            <a:endParaRPr lang="en-GB" sz="2800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412776"/>
            <a:ext cx="6247738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3568" y="1"/>
            <a:ext cx="7772400" cy="908720"/>
          </a:xfrm>
        </p:spPr>
        <p:txBody>
          <a:bodyPr>
            <a:normAutofit/>
          </a:bodyPr>
          <a:lstStyle/>
          <a:p>
            <a:r>
              <a:rPr lang="et-EE" sz="2800" dirty="0" smtClean="0"/>
              <a:t>Rollimudel</a:t>
            </a:r>
            <a:endParaRPr lang="en-GB" sz="2800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47664" y="1484784"/>
            <a:ext cx="6400800" cy="1752600"/>
          </a:xfrm>
        </p:spPr>
        <p:txBody>
          <a:bodyPr>
            <a:normAutofit/>
          </a:bodyPr>
          <a:lstStyle/>
          <a:p>
            <a:r>
              <a:rPr lang="en-GB" sz="2400" dirty="0" smtClean="0">
                <a:hlinkClick r:id="rId2" action="ppaction://hlinkfile"/>
              </a:rPr>
              <a:t>POI_Rollimudel.docx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3568" y="1"/>
            <a:ext cx="7772400" cy="908720"/>
          </a:xfrm>
        </p:spPr>
        <p:txBody>
          <a:bodyPr>
            <a:normAutofit/>
          </a:bodyPr>
          <a:lstStyle/>
          <a:p>
            <a:r>
              <a:rPr lang="et-EE" sz="2800" dirty="0" smtClean="0"/>
              <a:t>Organisatsioonimudel</a:t>
            </a:r>
            <a:endParaRPr lang="en-GB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5" y="1771650"/>
            <a:ext cx="794385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133</Words>
  <Application>Microsoft Office PowerPoint</Application>
  <PresentationFormat>On-screen Show (4:3)</PresentationFormat>
  <Paragraphs>30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Office'i kujundus</vt:lpstr>
      <vt:lpstr>Miniprojekt “POI-d” analüüsimudelid</vt:lpstr>
      <vt:lpstr>Sissejuhatus</vt:lpstr>
      <vt:lpstr>Üldine eesmärgimudel</vt:lpstr>
      <vt:lpstr>Alameesmärgimudel: Leia POI-de andmed</vt:lpstr>
      <vt:lpstr>Alameesmärgimudel: Halda POI-de andmeid</vt:lpstr>
      <vt:lpstr>Alameesmärgimudel: Normaliseeri</vt:lpstr>
      <vt:lpstr>Alameesmärgimudel: Geokodeeri</vt:lpstr>
      <vt:lpstr>Rollimudel</vt:lpstr>
      <vt:lpstr>Organisatsioonimudel</vt:lpstr>
      <vt:lpstr>Domeenimudel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Miniprojekt “POI-d”</dc:title>
  <dc:creator>Kristian Teiter</dc:creator>
  <cp:lastModifiedBy>Kuldar Taveter</cp:lastModifiedBy>
  <cp:revision>24</cp:revision>
  <dcterms:created xsi:type="dcterms:W3CDTF">2013-04-12T05:52:07Z</dcterms:created>
  <dcterms:modified xsi:type="dcterms:W3CDTF">2013-04-26T14:28:03Z</dcterms:modified>
</cp:coreProperties>
</file>