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70" r:id="rId5"/>
    <p:sldId id="257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0" r:id="rId14"/>
    <p:sldId id="267" r:id="rId15"/>
    <p:sldId id="268" r:id="rId1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801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206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598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069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948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1767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491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698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957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047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521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04B8-E153-465F-B98E-613047071049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C21F-A0C2-4E49-9E53-0408644B1B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067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02624" cy="2018655"/>
          </a:xfrm>
        </p:spPr>
        <p:txBody>
          <a:bodyPr>
            <a:normAutofit/>
          </a:bodyPr>
          <a:lstStyle/>
          <a:p>
            <a:r>
              <a:rPr lang="et-EE" dirty="0" smtClean="0"/>
              <a:t>Ühistranspordi abimees</a:t>
            </a:r>
            <a:br>
              <a:rPr lang="et-EE" dirty="0" smtClean="0"/>
            </a:br>
            <a:r>
              <a:rPr lang="et-EE" sz="2000" dirty="0" smtClean="0"/>
              <a:t>Agentorienteeritud modelleerimine ja multiagentsüsteemid</a:t>
            </a:r>
            <a:endParaRPr lang="et-E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752600"/>
          </a:xfrm>
        </p:spPr>
        <p:txBody>
          <a:bodyPr>
            <a:normAutofit/>
          </a:bodyPr>
          <a:lstStyle/>
          <a:p>
            <a:r>
              <a:rPr lang="et-EE" sz="2400" dirty="0" smtClean="0"/>
              <a:t>Margus Hanni</a:t>
            </a:r>
          </a:p>
          <a:p>
            <a:r>
              <a:rPr lang="et-EE" sz="2400" dirty="0" smtClean="0"/>
              <a:t>Hannes Rootsi</a:t>
            </a:r>
          </a:p>
          <a:p>
            <a:r>
              <a:rPr lang="et-EE" sz="2400" dirty="0" smtClean="0"/>
              <a:t>Anneli Hallik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8136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Rollid                 5/7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8326"/>
              </p:ext>
            </p:extLst>
          </p:nvPr>
        </p:nvGraphicFramePr>
        <p:xfrm>
          <a:off x="1600200" y="1676241"/>
          <a:ext cx="5943600" cy="3825240"/>
        </p:xfrm>
        <a:graphic>
          <a:graphicData uri="http://schemas.openxmlformats.org/drawingml/2006/table">
            <a:tbl>
              <a:tblPr/>
              <a:tblGrid>
                <a:gridCol w="1387624"/>
                <a:gridCol w="4555976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roll, mis tegeleb erinevate teavituste kogumise, töölemise ja edastamisega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sündmuste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kogumine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sündmuste töötlemine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edastamine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sündmuste grupeerimine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sündmuste filtreerimine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omama juurdepääsu kasutaja poolt sisestatud sündmustele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otse suhtlema keskkonna kontrolleriga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913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Rollid                 6/7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733697"/>
              </p:ext>
            </p:extLst>
          </p:nvPr>
        </p:nvGraphicFramePr>
        <p:xfrm>
          <a:off x="1600200" y="1676241"/>
          <a:ext cx="5943600" cy="4099560"/>
        </p:xfrm>
        <a:graphic>
          <a:graphicData uri="http://schemas.openxmlformats.org/drawingml/2006/table">
            <a:tbl>
              <a:tblPr/>
              <a:tblGrid>
                <a:gridCol w="1387624"/>
                <a:gridCol w="4555976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Keskkonna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roll, mis tegeleb erinevate keskkonna info kogumise, töölemise ja edastamisega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kasutaja </a:t>
                      </a: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asukoha salvestamine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ohtude lokaliseerimine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operatiivne edastamine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omama juurdepääsu kasutaja asukohale, GPS vahendusel või kasutaja manuaalselt märgib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otse suhtlema teavituste kontrolleriga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otse suhtlema teekonna kontrolleriga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1676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1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Rollid                 7/7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538707"/>
              </p:ext>
            </p:extLst>
          </p:nvPr>
        </p:nvGraphicFramePr>
        <p:xfrm>
          <a:off x="1547664" y="1484784"/>
          <a:ext cx="5943600" cy="3825240"/>
        </p:xfrm>
        <a:graphic>
          <a:graphicData uri="http://schemas.openxmlformats.org/drawingml/2006/table">
            <a:tbl>
              <a:tblPr/>
              <a:tblGrid>
                <a:gridCol w="1387624"/>
                <a:gridCol w="4555976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kontroller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Agendi roll, mis tegeleb kasutaja poolt valitud sihtkohta kõige optimaalsema tee leidmisega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optimaalse </a:t>
                      </a: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 leidmine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 kaardil näitamine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teekonnal asuvate phtude kuvamine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olema juurdepääs kaardi infole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olema juurdepääs kasutaja asukohale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otse suhtlema keskkonna kontrolleriga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018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Organisatsiooni mudel</a:t>
            </a:r>
            <a:endParaRPr lang="et-E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8028384" cy="502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794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Domeeni mudel</a:t>
            </a:r>
            <a:endParaRPr lang="et-EE" dirty="0"/>
          </a:p>
        </p:txBody>
      </p:sp>
      <p:pic>
        <p:nvPicPr>
          <p:cNvPr id="10242" name="Picture 2" descr="https://lh3.googleusercontent.com/9RmPO8bbjAj3bQJVl1-KkJ_s9nBuhFNww1klQrAYpio-52lvdVLwDDmbef1KjTR2uV5YaXXmVapdcB8MQwvLeweEvPLhagWJlnIjS5opqJBpKnXG0z0WjEnxz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5832648" cy="523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40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/>
          <a:lstStyle/>
          <a:p>
            <a:r>
              <a:rPr lang="et-EE" dirty="0" smtClean="0"/>
              <a:t>Aitäh!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9344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Probleem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Kuidas jõuda ühistranspordiga punktist </a:t>
            </a:r>
            <a:br>
              <a:rPr lang="et-EE" dirty="0" smtClean="0"/>
            </a:br>
            <a:r>
              <a:rPr lang="et-EE" dirty="0" smtClean="0"/>
              <a:t>A punkti B?</a:t>
            </a:r>
          </a:p>
          <a:p>
            <a:r>
              <a:rPr lang="et-EE" dirty="0" smtClean="0"/>
              <a:t>Kuidas jõuda sinna kõige kiiremini?</a:t>
            </a:r>
          </a:p>
          <a:p>
            <a:r>
              <a:rPr lang="et-EE" dirty="0" smtClean="0"/>
              <a:t>Kuidas jõuda sinna kõige mugavamalt?</a:t>
            </a:r>
          </a:p>
          <a:p>
            <a:r>
              <a:rPr lang="et-EE" dirty="0" smtClean="0"/>
              <a:t>Kuidas vältida ebamugavusi?</a:t>
            </a:r>
          </a:p>
          <a:p>
            <a:pPr lvl="1"/>
            <a:r>
              <a:rPr lang="et-EE" dirty="0" smtClean="0"/>
              <a:t>Nagu ….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541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Sisuliselt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t-EE" dirty="0" smtClean="0"/>
              <a:t>Mobiilne rakendus</a:t>
            </a:r>
          </a:p>
          <a:p>
            <a:pPr algn="just"/>
            <a:r>
              <a:rPr lang="et-EE" dirty="0" smtClean="0"/>
              <a:t>Sisaldab linna kaarti</a:t>
            </a:r>
          </a:p>
          <a:p>
            <a:pPr algn="just"/>
            <a:r>
              <a:rPr lang="et-EE" dirty="0" smtClean="0"/>
              <a:t>Leiab </a:t>
            </a:r>
            <a:r>
              <a:rPr lang="et-EE" smtClean="0"/>
              <a:t>lähima peatuse</a:t>
            </a:r>
            <a:endParaRPr lang="et-EE" dirty="0" smtClean="0"/>
          </a:p>
          <a:p>
            <a:pPr algn="just"/>
            <a:r>
              <a:rPr lang="et-EE" dirty="0" smtClean="0"/>
              <a:t>Leiab võimalikud ümberistumised</a:t>
            </a:r>
          </a:p>
          <a:p>
            <a:pPr algn="just"/>
            <a:r>
              <a:rPr lang="et-EE" dirty="0" smtClean="0"/>
              <a:t>Teavitused</a:t>
            </a:r>
          </a:p>
          <a:p>
            <a:pPr algn="just"/>
            <a:r>
              <a:rPr lang="et-EE" dirty="0" smtClean="0"/>
              <a:t>Sotsiaalvõrk:</a:t>
            </a:r>
          </a:p>
          <a:p>
            <a:pPr lvl="1" algn="just"/>
            <a:r>
              <a:rPr lang="et-EE" dirty="0" smtClean="0"/>
              <a:t>Sõbrad näha</a:t>
            </a:r>
          </a:p>
          <a:p>
            <a:pPr lvl="1" algn="just"/>
            <a:r>
              <a:rPr lang="et-EE" dirty="0" smtClean="0"/>
              <a:t>…</a:t>
            </a:r>
          </a:p>
          <a:p>
            <a:pPr marL="0" indent="0">
              <a:buNone/>
            </a:pP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156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Millega tegu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- Mobiilne </a:t>
            </a:r>
            <a:r>
              <a:rPr lang="et-EE" dirty="0"/>
              <a:t>rakendus, 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- mis </a:t>
            </a:r>
            <a:r>
              <a:rPr lang="et-EE" dirty="0"/>
              <a:t>abistab jõudmast punktist A punkti B 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- kiiresti </a:t>
            </a:r>
            <a:r>
              <a:rPr lang="et-EE" dirty="0"/>
              <a:t>ja mugavalt 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- kasutades </a:t>
            </a:r>
            <a:r>
              <a:rPr lang="et-EE" dirty="0"/>
              <a:t>selleks </a:t>
            </a:r>
            <a:r>
              <a:rPr lang="et-EE" dirty="0" smtClean="0"/>
              <a:t>ühistranspordi võimalusi.</a:t>
            </a: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320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Eesmärgi mudel</a:t>
            </a:r>
            <a:endParaRPr lang="et-EE" dirty="0"/>
          </a:p>
        </p:txBody>
      </p:sp>
      <p:pic>
        <p:nvPicPr>
          <p:cNvPr id="1026" name="Picture 2" descr="https://lh6.googleusercontent.com/T9RIKTtTVLxLfVEdoHXNgDo67Qqry_DBhYc5LhRB4yS6OeKmNkTOzL496efXS0O1jUnckB1rmNvF1aXGIR4eKVEp_SrCV8QvEsGGTkDig9bQFwdNTfv7tu36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820025" cy="468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4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                Rollid                 1/7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112508"/>
              </p:ext>
            </p:extLst>
          </p:nvPr>
        </p:nvGraphicFramePr>
        <p:xfrm>
          <a:off x="1600200" y="1676241"/>
          <a:ext cx="5943600" cy="3825240"/>
        </p:xfrm>
        <a:graphic>
          <a:graphicData uri="http://schemas.openxmlformats.org/drawingml/2006/table">
            <a:tbl>
              <a:tblPr/>
              <a:tblGrid>
                <a:gridCol w="1387624"/>
                <a:gridCol w="4555976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Haldur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Süsteemi administraatori roll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süsteemi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monitoorimine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õiguste jagamine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operatiivsete andmete sisestamine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kasutajate blokeerimine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välissüsteemidele juurdepääsu võimaldamine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välisüsteemidesse juurdepääsu korraldamine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hoolitseb süsteemi turvalisuse eest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ei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tohi rolli kuritarvitada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0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Rollid                 2/7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336038"/>
              </p:ext>
            </p:extLst>
          </p:nvPr>
        </p:nvGraphicFramePr>
        <p:xfrm>
          <a:off x="1600200" y="1628800"/>
          <a:ext cx="5943600" cy="2453640"/>
        </p:xfrm>
        <a:graphic>
          <a:graphicData uri="http://schemas.openxmlformats.org/drawingml/2006/table">
            <a:tbl>
              <a:tblPr/>
              <a:tblGrid>
                <a:gridCol w="1387624"/>
                <a:gridCol w="4555976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Ühistranspordi töötaja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Välise süsteemi roll ühistranspordiga seotud andmete sisestamiseks</a:t>
                      </a:r>
                      <a:endParaRPr lang="sv-S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sõiduplaanide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sisestamine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sõiduplaanide uuendamine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süsteemis hoolitsema andmete operatiivsuse eest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62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Rollid                 3/7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377445"/>
              </p:ext>
            </p:extLst>
          </p:nvPr>
        </p:nvGraphicFramePr>
        <p:xfrm>
          <a:off x="1600200" y="1813401"/>
          <a:ext cx="5943600" cy="3002280"/>
        </p:xfrm>
        <a:graphic>
          <a:graphicData uri="http://schemas.openxmlformats.org/drawingml/2006/table">
            <a:tbl>
              <a:tblPr/>
              <a:tblGrid>
                <a:gridCol w="1387624"/>
                <a:gridCol w="4555976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Teeametnik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Väline roll teeolude maha märkmiseks</a:t>
                      </a:r>
                      <a:endParaRPr lang="fi-FI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teeolude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märkimine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teeolude uuendamine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teavituste sisestamine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ajutiste liikluspiirangute sisestamine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kaartide sisestamine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peab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süsteemis hoolitsema andmete operatiivsuse eest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54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		Rollid                 4/7</a:t>
            </a:r>
            <a:endParaRPr lang="et-E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55984"/>
              </p:ext>
            </p:extLst>
          </p:nvPr>
        </p:nvGraphicFramePr>
        <p:xfrm>
          <a:off x="1547664" y="1772816"/>
          <a:ext cx="5943600" cy="2179320"/>
        </p:xfrm>
        <a:graphic>
          <a:graphicData uri="http://schemas.openxmlformats.org/drawingml/2006/table">
            <a:tbl>
              <a:tblPr/>
              <a:tblGrid>
                <a:gridCol w="1440160"/>
                <a:gridCol w="4503440"/>
              </a:tblGrid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Rolli nimi: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Reisija (kasutaja)</a:t>
                      </a:r>
                      <a:endParaRPr lang="et-EE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Kirjeldus: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Üldine süsteemi kasutaja roll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Vastutusala: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marsruudi </a:t>
                      </a: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päringu saatmine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teeolude sisestamine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ohtude märkimine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t-EE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Nõuded:</a:t>
                      </a:r>
                      <a:endParaRPr lang="et-EE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t-EE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adekvaatse </a:t>
                      </a:r>
                      <a:r>
                        <a:rPr lang="et-EE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teavituse saatmine</a:t>
                      </a: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546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337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Ühistranspordi abimees Agentorienteeritud modelleerimine ja multiagentsüsteemid</vt:lpstr>
      <vt:lpstr>Probleem</vt:lpstr>
      <vt:lpstr>Sisuliselt</vt:lpstr>
      <vt:lpstr>Millega tegu</vt:lpstr>
      <vt:lpstr>Eesmärgi mudel</vt:lpstr>
      <vt:lpstr>                Rollid                 1/7</vt:lpstr>
      <vt:lpstr>  Rollid                 2/7</vt:lpstr>
      <vt:lpstr>  Rollid                 3/7</vt:lpstr>
      <vt:lpstr>  Rollid                 4/7</vt:lpstr>
      <vt:lpstr>  Rollid                 5/7</vt:lpstr>
      <vt:lpstr>  Rollid                 6/7</vt:lpstr>
      <vt:lpstr>  Rollid                 7/7</vt:lpstr>
      <vt:lpstr>Organisatsiooni mudel</vt:lpstr>
      <vt:lpstr>Domeeni mudel</vt:lpstr>
      <vt:lpstr>Aitäh!</vt:lpstr>
    </vt:vector>
  </TitlesOfParts>
  <Company>Eesti Energia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Anneli Hallik</dc:creator>
  <cp:lastModifiedBy>Kuldar Taveter</cp:lastModifiedBy>
  <cp:revision>26</cp:revision>
  <dcterms:created xsi:type="dcterms:W3CDTF">2013-04-12T09:20:47Z</dcterms:created>
  <dcterms:modified xsi:type="dcterms:W3CDTF">2013-04-26T14:27:18Z</dcterms:modified>
</cp:coreProperties>
</file>