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17E4-9C38-44F7-9C91-8A909082C116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22EA-A797-4F2B-967B-2F4CC358C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7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17E4-9C38-44F7-9C91-8A909082C116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22EA-A797-4F2B-967B-2F4CC358C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90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17E4-9C38-44F7-9C91-8A909082C116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22EA-A797-4F2B-967B-2F4CC358C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1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17E4-9C38-44F7-9C91-8A909082C116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22EA-A797-4F2B-967B-2F4CC358C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1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17E4-9C38-44F7-9C91-8A909082C116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22EA-A797-4F2B-967B-2F4CC358C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7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17E4-9C38-44F7-9C91-8A909082C116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22EA-A797-4F2B-967B-2F4CC358C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82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17E4-9C38-44F7-9C91-8A909082C116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22EA-A797-4F2B-967B-2F4CC358C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0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17E4-9C38-44F7-9C91-8A909082C116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22EA-A797-4F2B-967B-2F4CC358C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97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17E4-9C38-44F7-9C91-8A909082C116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22EA-A797-4F2B-967B-2F4CC358C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5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17E4-9C38-44F7-9C91-8A909082C116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22EA-A797-4F2B-967B-2F4CC358C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9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17E4-9C38-44F7-9C91-8A909082C116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22EA-A797-4F2B-967B-2F4CC358C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3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17E4-9C38-44F7-9C91-8A909082C116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422EA-A797-4F2B-967B-2F4CC358C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6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Molekulaar- ja rakubioloogia praktikum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t-EE" sz="3600" dirty="0" err="1"/>
              <a:t>Workflow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667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Eesmärk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Uurida välja, milline on valgu X lokalisatsioon NIH3T3 rakkudes.</a:t>
            </a:r>
          </a:p>
          <a:p>
            <a:pPr marL="0" indent="0">
              <a:buNone/>
            </a:pPr>
            <a:r>
              <a:rPr lang="et-EE" dirty="0" smtClean="0"/>
              <a:t>Algmaterjalina on olemas valku X kodeeriv </a:t>
            </a:r>
            <a:r>
              <a:rPr lang="et-EE" dirty="0" err="1" smtClean="0"/>
              <a:t>cDNA</a:t>
            </a:r>
            <a:r>
              <a:rPr lang="et-EE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Molekulaarbioloogia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742" y="2753382"/>
            <a:ext cx="997490" cy="1003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942" y="2452634"/>
            <a:ext cx="1975989" cy="2947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073" y="2317698"/>
            <a:ext cx="1277837" cy="2434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842" y="2608883"/>
            <a:ext cx="2602998" cy="2029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04" y="2704724"/>
            <a:ext cx="2358538" cy="20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20" y="2092666"/>
            <a:ext cx="3135480" cy="3649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19" y="228200"/>
            <a:ext cx="2594212" cy="1599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109431" y="4305907"/>
            <a:ext cx="1293341" cy="417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431" y="3769784"/>
            <a:ext cx="1327999" cy="536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693" y="3428999"/>
            <a:ext cx="2171878" cy="2390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6491417" y="4569545"/>
            <a:ext cx="1043859" cy="286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571" y="3917368"/>
            <a:ext cx="1043860" cy="459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5276" y="3836315"/>
            <a:ext cx="1817116" cy="15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773" y="2212803"/>
            <a:ext cx="2366388" cy="2180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73" y="365126"/>
            <a:ext cx="2015199" cy="1748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508" y="2690566"/>
            <a:ext cx="1681736" cy="1980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9" y="3098715"/>
            <a:ext cx="1557427" cy="2354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1370" y="4910619"/>
            <a:ext cx="1985320" cy="570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0302" y="3108725"/>
            <a:ext cx="3385084" cy="11437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4955" y="4376526"/>
            <a:ext cx="3399045" cy="99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91159" y="965522"/>
            <a:ext cx="763002" cy="51728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33508"/>
            <a:ext cx="2372497" cy="1209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979529"/>
            <a:ext cx="4852786" cy="2257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858" y="718531"/>
            <a:ext cx="5783526" cy="1065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0201" y="3515670"/>
            <a:ext cx="2013070" cy="1720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15670"/>
            <a:ext cx="956682" cy="15805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7469" y="4135900"/>
            <a:ext cx="769731" cy="3489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831" y="4045035"/>
            <a:ext cx="779369" cy="353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5" y="5533940"/>
            <a:ext cx="1814187" cy="490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2779" y="1862383"/>
            <a:ext cx="528680" cy="85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0913"/>
            <a:ext cx="3937935" cy="1727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930" y="1800913"/>
            <a:ext cx="2938345" cy="1641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777" y="1800913"/>
            <a:ext cx="2037311" cy="17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Rakubioloogia praktikum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577" y="2406051"/>
            <a:ext cx="2328268" cy="2396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111" y="2151518"/>
            <a:ext cx="2950808" cy="2872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6" y="2369282"/>
            <a:ext cx="2187125" cy="2693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216740" y="3604355"/>
            <a:ext cx="729647" cy="365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256846" y="3587851"/>
            <a:ext cx="760927" cy="38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28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Molekulaar- ja rakubioloogia praktikum</vt:lpstr>
      <vt:lpstr>Eesmärk</vt:lpstr>
      <vt:lpstr>Molekulaarbioloogia</vt:lpstr>
      <vt:lpstr>PowerPoint Presentation</vt:lpstr>
      <vt:lpstr>PowerPoint Presentation</vt:lpstr>
      <vt:lpstr>PowerPoint Presentation</vt:lpstr>
      <vt:lpstr>PowerPoint Presentation</vt:lpstr>
      <vt:lpstr>Rakubioloogia praktikum</vt:lpstr>
    </vt:vector>
  </TitlesOfParts>
  <Company>Tallinn University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Molekulaarbioloogia</dc:title>
  <dc:creator>Kaja Kannike</dc:creator>
  <cp:lastModifiedBy>Kaja Kannike</cp:lastModifiedBy>
  <cp:revision>10</cp:revision>
  <dcterms:created xsi:type="dcterms:W3CDTF">2016-02-03T07:48:12Z</dcterms:created>
  <dcterms:modified xsi:type="dcterms:W3CDTF">2016-02-03T09:32:38Z</dcterms:modified>
</cp:coreProperties>
</file>