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8E4B-FAAB-409A-AFF2-94D5D12E1511}" type="datetimeFigureOut">
              <a:rPr lang="et-EE" smtClean="0"/>
              <a:t>17.12.2018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83F9-8EE2-47CD-B635-EA5481B7575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2121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8E4B-FAAB-409A-AFF2-94D5D12E1511}" type="datetimeFigureOut">
              <a:rPr lang="et-EE" smtClean="0"/>
              <a:t>17.12.2018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83F9-8EE2-47CD-B635-EA5481B7575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3366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8E4B-FAAB-409A-AFF2-94D5D12E1511}" type="datetimeFigureOut">
              <a:rPr lang="et-EE" smtClean="0"/>
              <a:t>17.12.2018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83F9-8EE2-47CD-B635-EA5481B7575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89153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8E4B-FAAB-409A-AFF2-94D5D12E1511}" type="datetimeFigureOut">
              <a:rPr lang="et-EE" smtClean="0"/>
              <a:t>17.12.2018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83F9-8EE2-47CD-B635-EA5481B75756}" type="slidenum">
              <a:rPr lang="et-EE" smtClean="0"/>
              <a:t>‹#›</a:t>
            </a:fld>
            <a:endParaRPr lang="et-EE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0858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8E4B-FAAB-409A-AFF2-94D5D12E1511}" type="datetimeFigureOut">
              <a:rPr lang="et-EE" smtClean="0"/>
              <a:t>17.12.2018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83F9-8EE2-47CD-B635-EA5481B7575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47144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8E4B-FAAB-409A-AFF2-94D5D12E1511}" type="datetimeFigureOut">
              <a:rPr lang="et-EE" smtClean="0"/>
              <a:t>17.12.2018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83F9-8EE2-47CD-B635-EA5481B7575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33909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8E4B-FAAB-409A-AFF2-94D5D12E1511}" type="datetimeFigureOut">
              <a:rPr lang="et-EE" smtClean="0"/>
              <a:t>17.12.2018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83F9-8EE2-47CD-B635-EA5481B7575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39765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8E4B-FAAB-409A-AFF2-94D5D12E1511}" type="datetimeFigureOut">
              <a:rPr lang="et-EE" smtClean="0"/>
              <a:t>17.12.2018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83F9-8EE2-47CD-B635-EA5481B7575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27269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8E4B-FAAB-409A-AFF2-94D5D12E1511}" type="datetimeFigureOut">
              <a:rPr lang="et-EE" smtClean="0"/>
              <a:t>17.12.2018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83F9-8EE2-47CD-B635-EA5481B7575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95803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8E4B-FAAB-409A-AFF2-94D5D12E1511}" type="datetimeFigureOut">
              <a:rPr lang="et-EE" smtClean="0"/>
              <a:t>17.12.2018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83F9-8EE2-47CD-B635-EA5481B7575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841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8E4B-FAAB-409A-AFF2-94D5D12E1511}" type="datetimeFigureOut">
              <a:rPr lang="et-EE" smtClean="0"/>
              <a:t>17.12.2018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83F9-8EE2-47CD-B635-EA5481B7575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8275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8E4B-FAAB-409A-AFF2-94D5D12E1511}" type="datetimeFigureOut">
              <a:rPr lang="et-EE" smtClean="0"/>
              <a:t>17.12.2018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83F9-8EE2-47CD-B635-EA5481B7575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0795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8E4B-FAAB-409A-AFF2-94D5D12E1511}" type="datetimeFigureOut">
              <a:rPr lang="et-EE" smtClean="0"/>
              <a:t>17.12.2018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83F9-8EE2-47CD-B635-EA5481B7575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4964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8E4B-FAAB-409A-AFF2-94D5D12E1511}" type="datetimeFigureOut">
              <a:rPr lang="et-EE" smtClean="0"/>
              <a:t>17.12.2018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83F9-8EE2-47CD-B635-EA5481B7575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5542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8E4B-FAAB-409A-AFF2-94D5D12E1511}" type="datetimeFigureOut">
              <a:rPr lang="et-EE" smtClean="0"/>
              <a:t>17.12.2018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83F9-8EE2-47CD-B635-EA5481B7575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30320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8E4B-FAAB-409A-AFF2-94D5D12E1511}" type="datetimeFigureOut">
              <a:rPr lang="et-EE" smtClean="0"/>
              <a:t>17.12.2018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83F9-8EE2-47CD-B635-EA5481B7575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6806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8E4B-FAAB-409A-AFF2-94D5D12E1511}" type="datetimeFigureOut">
              <a:rPr lang="et-EE" smtClean="0"/>
              <a:t>17.12.2018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83F9-8EE2-47CD-B635-EA5481B7575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1276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08E4B-FAAB-409A-AFF2-94D5D12E1511}" type="datetimeFigureOut">
              <a:rPr lang="et-EE" smtClean="0"/>
              <a:t>17.12.2018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183F9-8EE2-47CD-B635-EA5481B7575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42068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0B2E2-6BFD-40BD-8740-E4DF356729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dirty="0" err="1"/>
              <a:t>Matlab</a:t>
            </a:r>
            <a:r>
              <a:rPr lang="et-EE" dirty="0"/>
              <a:t> ja numbrilised meetodid</a:t>
            </a:r>
            <a:br>
              <a:rPr lang="et-EE" dirty="0"/>
            </a:br>
            <a:r>
              <a:rPr lang="et-EE" dirty="0"/>
              <a:t>Grupp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CAFE12-D433-4446-902C-2DE4CA574E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t-EE" dirty="0"/>
              <a:t>Sander </a:t>
            </a:r>
            <a:r>
              <a:rPr lang="et-EE" dirty="0" err="1"/>
              <a:t>Sempelson</a:t>
            </a:r>
            <a:endParaRPr lang="et-EE" dirty="0"/>
          </a:p>
          <a:p>
            <a:r>
              <a:rPr lang="et-EE" dirty="0"/>
              <a:t> Anna </a:t>
            </a:r>
            <a:r>
              <a:rPr lang="et-EE" dirty="0" err="1"/>
              <a:t>Krasnikova</a:t>
            </a:r>
            <a:endParaRPr lang="et-EE" dirty="0"/>
          </a:p>
          <a:p>
            <a:r>
              <a:rPr lang="et-EE" dirty="0"/>
              <a:t> Juhan Papagoi</a:t>
            </a:r>
          </a:p>
          <a:p>
            <a:r>
              <a:rPr lang="et-EE" dirty="0"/>
              <a:t> Kaur Kuusk </a:t>
            </a:r>
          </a:p>
        </p:txBody>
      </p:sp>
    </p:spTree>
    <p:extLst>
      <p:ext uri="{BB962C8B-B14F-4D97-AF65-F5344CB8AC3E}">
        <p14:creationId xmlns:p14="http://schemas.microsoft.com/office/powerpoint/2010/main" val="1269449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AE92-8B17-47DE-8C3A-D6D4916A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Eesmärgiks lahendada ülesanded </a:t>
            </a:r>
            <a:r>
              <a:rPr lang="et-EE" dirty="0" err="1"/>
              <a:t>matlabis</a:t>
            </a:r>
            <a:endParaRPr lang="et-E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E4B3A3-1935-4BA5-9B86-BA5403F60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5811" y="2095500"/>
            <a:ext cx="5550853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1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FE78F-C9CA-4CDA-BC0B-83EA42C51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600" dirty="0"/>
              <a:t>Esimene ülesanne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8686DE-057B-4347-B531-2420DCDC1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700" y="2095500"/>
            <a:ext cx="73450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7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430306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Skript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3795" y="1111625"/>
            <a:ext cx="6625523" cy="557604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39318" y="1111625"/>
            <a:ext cx="3575760" cy="2888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319" y="4000557"/>
            <a:ext cx="2779057" cy="134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13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EC5BF-A3BA-475E-A081-290242CFC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466165"/>
          </a:xfrm>
        </p:spPr>
        <p:txBody>
          <a:bodyPr>
            <a:normAutofit/>
          </a:bodyPr>
          <a:lstStyle/>
          <a:p>
            <a:r>
              <a:rPr lang="et-EE" sz="2600" dirty="0" smtClean="0"/>
              <a:t>Teine Ülesanne</a:t>
            </a:r>
            <a:endParaRPr lang="et-EE" sz="2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90707B-D3F0-48BC-A3E6-B98D1B480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881" y="1221048"/>
            <a:ext cx="10353675" cy="2472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693459"/>
            <a:ext cx="1642217" cy="1691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95" y="3693460"/>
            <a:ext cx="2286605" cy="169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6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5" y="3125900"/>
            <a:ext cx="6374820" cy="3305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9817DD-D703-42B1-95A9-813B08CC7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370787"/>
          </a:xfrm>
        </p:spPr>
        <p:txBody>
          <a:bodyPr>
            <a:noAutofit/>
          </a:bodyPr>
          <a:lstStyle/>
          <a:p>
            <a:r>
              <a:rPr lang="et-EE" sz="2600" dirty="0"/>
              <a:t>Kolmas Ülesanne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C1B3D2-AF57-46D4-A8BD-942F98C11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9162" y="1047593"/>
            <a:ext cx="10353675" cy="2081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904" y="3236259"/>
            <a:ext cx="1526802" cy="361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8615" y="3128682"/>
            <a:ext cx="3989589" cy="330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5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66FE-7AD9-4771-9CB0-53565B5A8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91671"/>
          </a:xfrm>
        </p:spPr>
        <p:txBody>
          <a:bodyPr>
            <a:normAutofit/>
          </a:bodyPr>
          <a:lstStyle/>
          <a:p>
            <a:r>
              <a:rPr lang="et-EE" sz="2600" dirty="0" smtClean="0"/>
              <a:t>Neljas ülesanne</a:t>
            </a:r>
            <a:endParaRPr lang="et-EE" sz="2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C5F4D1-B996-4A36-BC6A-5E4371BB7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881" y="1201271"/>
            <a:ext cx="10353675" cy="19901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646" y="3191435"/>
            <a:ext cx="4319909" cy="3102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96" y="3191435"/>
            <a:ext cx="6033851" cy="3428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647" y="6296073"/>
            <a:ext cx="212407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06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D05A9-1146-4008-84E1-26210A9F5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Täname kuulamast!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E3DDC-2A83-4F2D-A6FE-4D07C1CCF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24862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1034</TotalTime>
  <Words>31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Bookman Old Style</vt:lpstr>
      <vt:lpstr>Rockwell</vt:lpstr>
      <vt:lpstr>Damask</vt:lpstr>
      <vt:lpstr>Matlab ja numbrilised meetodid Grupp 2</vt:lpstr>
      <vt:lpstr>Eesmärgiks lahendada ülesanded matlabis</vt:lpstr>
      <vt:lpstr>Esimene ülesanne</vt:lpstr>
      <vt:lpstr>Skript</vt:lpstr>
      <vt:lpstr>Teine Ülesanne</vt:lpstr>
      <vt:lpstr>Kolmas Ülesanne</vt:lpstr>
      <vt:lpstr>Neljas ülesanne</vt:lpstr>
      <vt:lpstr>Täname kuulamast!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Matlab ja numbrilised meetodid Grupp 2</dc:title>
  <dc:creator>Juhan Papagoi</dc:creator>
  <cp:lastModifiedBy>Juhan Papagoi</cp:lastModifiedBy>
  <cp:revision>10</cp:revision>
  <dcterms:created xsi:type="dcterms:W3CDTF">2018-12-16T19:38:35Z</dcterms:created>
  <dcterms:modified xsi:type="dcterms:W3CDTF">2018-12-17T15:39:36Z</dcterms:modified>
</cp:coreProperties>
</file>