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31"/>
  </p:notesMasterIdLst>
  <p:handoutMasterIdLst>
    <p:handoutMasterId r:id="rId32"/>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1" r:id="rId18"/>
    <p:sldId id="273" r:id="rId19"/>
    <p:sldId id="275" r:id="rId20"/>
    <p:sldId id="274" r:id="rId21"/>
    <p:sldId id="276" r:id="rId22"/>
    <p:sldId id="277" r:id="rId23"/>
    <p:sldId id="278" r:id="rId24"/>
    <p:sldId id="279" r:id="rId25"/>
    <p:sldId id="280" r:id="rId26"/>
    <p:sldId id="281" r:id="rId27"/>
    <p:sldId id="282" r:id="rId28"/>
    <p:sldId id="283" r:id="rId29"/>
    <p:sldId id="284" r:id="rId30"/>
  </p:sldIdLst>
  <p:sldSz cx="10080625" cy="7559675"/>
  <p:notesSz cx="7559675" cy="10691813"/>
  <p:defaultTextStyle>
    <a:defPPr>
      <a:defRPr lang="et-EE"/>
    </a:defPPr>
    <a:lvl1pPr marL="0" algn="l" defTabSz="914305" rtl="0" eaLnBrk="1" latinLnBrk="0" hangingPunct="1">
      <a:defRPr sz="1800" kern="1200">
        <a:solidFill>
          <a:schemeClr val="tx1"/>
        </a:solidFill>
        <a:latin typeface="+mn-lt"/>
        <a:ea typeface="+mn-ea"/>
        <a:cs typeface="+mn-cs"/>
      </a:defRPr>
    </a:lvl1pPr>
    <a:lvl2pPr marL="457152" algn="l" defTabSz="914305" rtl="0" eaLnBrk="1" latinLnBrk="0" hangingPunct="1">
      <a:defRPr sz="1800" kern="1200">
        <a:solidFill>
          <a:schemeClr val="tx1"/>
        </a:solidFill>
        <a:latin typeface="+mn-lt"/>
        <a:ea typeface="+mn-ea"/>
        <a:cs typeface="+mn-cs"/>
      </a:defRPr>
    </a:lvl2pPr>
    <a:lvl3pPr marL="914305" algn="l" defTabSz="914305" rtl="0" eaLnBrk="1" latinLnBrk="0" hangingPunct="1">
      <a:defRPr sz="1800" kern="1200">
        <a:solidFill>
          <a:schemeClr val="tx1"/>
        </a:solidFill>
        <a:latin typeface="+mn-lt"/>
        <a:ea typeface="+mn-ea"/>
        <a:cs typeface="+mn-cs"/>
      </a:defRPr>
    </a:lvl3pPr>
    <a:lvl4pPr marL="1371457" algn="l" defTabSz="914305" rtl="0" eaLnBrk="1" latinLnBrk="0" hangingPunct="1">
      <a:defRPr sz="1800" kern="1200">
        <a:solidFill>
          <a:schemeClr val="tx1"/>
        </a:solidFill>
        <a:latin typeface="+mn-lt"/>
        <a:ea typeface="+mn-ea"/>
        <a:cs typeface="+mn-cs"/>
      </a:defRPr>
    </a:lvl4pPr>
    <a:lvl5pPr marL="1828610" algn="l" defTabSz="914305" rtl="0" eaLnBrk="1" latinLnBrk="0" hangingPunct="1">
      <a:defRPr sz="1800" kern="1200">
        <a:solidFill>
          <a:schemeClr val="tx1"/>
        </a:solidFill>
        <a:latin typeface="+mn-lt"/>
        <a:ea typeface="+mn-ea"/>
        <a:cs typeface="+mn-cs"/>
      </a:defRPr>
    </a:lvl5pPr>
    <a:lvl6pPr marL="2285763" algn="l" defTabSz="914305" rtl="0" eaLnBrk="1" latinLnBrk="0" hangingPunct="1">
      <a:defRPr sz="1800" kern="1200">
        <a:solidFill>
          <a:schemeClr val="tx1"/>
        </a:solidFill>
        <a:latin typeface="+mn-lt"/>
        <a:ea typeface="+mn-ea"/>
        <a:cs typeface="+mn-cs"/>
      </a:defRPr>
    </a:lvl6pPr>
    <a:lvl7pPr marL="2742916" algn="l" defTabSz="914305" rtl="0" eaLnBrk="1" latinLnBrk="0" hangingPunct="1">
      <a:defRPr sz="1800" kern="1200">
        <a:solidFill>
          <a:schemeClr val="tx1"/>
        </a:solidFill>
        <a:latin typeface="+mn-lt"/>
        <a:ea typeface="+mn-ea"/>
        <a:cs typeface="+mn-cs"/>
      </a:defRPr>
    </a:lvl7pPr>
    <a:lvl8pPr marL="3200068" algn="l" defTabSz="914305" rtl="0" eaLnBrk="1" latinLnBrk="0" hangingPunct="1">
      <a:defRPr sz="1800" kern="1200">
        <a:solidFill>
          <a:schemeClr val="tx1"/>
        </a:solidFill>
        <a:latin typeface="+mn-lt"/>
        <a:ea typeface="+mn-ea"/>
        <a:cs typeface="+mn-cs"/>
      </a:defRPr>
    </a:lvl8pPr>
    <a:lvl9pPr marL="3657221" algn="l" defTabSz="914305"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1116" y="-96"/>
      </p:cViewPr>
      <p:guideLst>
        <p:guide orient="horz" pos="2381"/>
        <p:guide pos="31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280680" cy="534240"/>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defRPr sz="1400"/>
            </a:pPr>
            <a:endParaRPr lang="et-EE" sz="1400" b="0" i="0" u="none" strike="noStrike" kern="1200">
              <a:ln>
                <a:noFill/>
              </a:ln>
              <a:latin typeface="Arial" pitchFamily="18"/>
              <a:ea typeface="Microsoft YaHei" pitchFamily="2"/>
              <a:cs typeface="Mangal" pitchFamily="2"/>
            </a:endParaRPr>
          </a:p>
        </p:txBody>
      </p:sp>
      <p:sp>
        <p:nvSpPr>
          <p:cNvPr id="3" name="Date Placeholder 2"/>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anchorCtr="0" compatLnSpc="0"/>
          <a:lstStyle/>
          <a:p>
            <a:pPr marL="0" marR="0" lvl="0" indent="0" algn="r" rtl="0" hangingPunct="0">
              <a:lnSpc>
                <a:spcPct val="100000"/>
              </a:lnSpc>
              <a:spcBef>
                <a:spcPts val="0"/>
              </a:spcBef>
              <a:spcAft>
                <a:spcPts val="0"/>
              </a:spcAft>
              <a:buNone/>
              <a:tabLst/>
              <a:defRPr sz="1400"/>
            </a:pPr>
            <a:endParaRPr lang="et-EE" sz="1400" b="0" i="0" u="none" strike="noStrike" kern="1200">
              <a:ln>
                <a:noFill/>
              </a:ln>
              <a:latin typeface="Arial" pitchFamily="18"/>
              <a:ea typeface="Microsoft YaHei" pitchFamily="2"/>
              <a:cs typeface="Mangal" pitchFamily="2"/>
            </a:endParaRPr>
          </a:p>
        </p:txBody>
      </p:sp>
      <p:sp>
        <p:nvSpPr>
          <p:cNvPr id="4" name="Footer Placeholder 3"/>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anchorCtr="0" compatLnSpc="0"/>
          <a:lstStyle/>
          <a:p>
            <a:pPr marL="0" marR="0" lvl="0" indent="0" rtl="0" hangingPunct="0">
              <a:lnSpc>
                <a:spcPct val="100000"/>
              </a:lnSpc>
              <a:spcBef>
                <a:spcPts val="0"/>
              </a:spcBef>
              <a:spcAft>
                <a:spcPts val="0"/>
              </a:spcAft>
              <a:buNone/>
              <a:tabLst/>
              <a:defRPr sz="1400"/>
            </a:pPr>
            <a:endParaRPr lang="et-EE" sz="1400" b="0" i="0" u="none" strike="noStrike" kern="1200">
              <a:ln>
                <a:noFill/>
              </a:ln>
              <a:latin typeface="Arial" pitchFamily="18"/>
              <a:ea typeface="Microsoft YaHei" pitchFamily="2"/>
              <a:cs typeface="Mangal" pitchFamily="2"/>
            </a:endParaRPr>
          </a:p>
        </p:txBody>
      </p:sp>
      <p:sp>
        <p:nvSpPr>
          <p:cNvPr id="5" name="Slide Number Placeholder 4"/>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anchorCtr="0" compatLnSpc="0"/>
          <a:lstStyle/>
          <a:p>
            <a:pPr marL="0" marR="0" lvl="0" indent="0" algn="r" rtl="0" hangingPunct="0">
              <a:lnSpc>
                <a:spcPct val="100000"/>
              </a:lnSpc>
              <a:spcBef>
                <a:spcPts val="0"/>
              </a:spcBef>
              <a:spcAft>
                <a:spcPts val="0"/>
              </a:spcAft>
              <a:buNone/>
              <a:tabLst/>
              <a:defRPr sz="1400"/>
            </a:pPr>
            <a:fld id="{3CD4BA18-C732-4D86-B44F-9786FAAF0994}" type="slidenum">
              <a:t>‹#›</a:t>
            </a:fld>
            <a:endParaRPr lang="et-EE" sz="1400" b="0" i="0" u="none" strike="noStrike" kern="1200">
              <a:ln>
                <a:noFill/>
              </a:ln>
              <a:latin typeface="Arial" pitchFamily="18"/>
              <a:ea typeface="Microsoft YaHei" pitchFamily="2"/>
              <a:cs typeface="Mangal" pitchFamily="2"/>
            </a:endParaRPr>
          </a:p>
        </p:txBody>
      </p:sp>
    </p:spTree>
    <p:extLst>
      <p:ext uri="{BB962C8B-B14F-4D97-AF65-F5344CB8AC3E}">
        <p14:creationId xmlns:p14="http://schemas.microsoft.com/office/powerpoint/2010/main" val="9462897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1106488" y="812800"/>
            <a:ext cx="5345112" cy="4008438"/>
          </a:xfrm>
          <a:prstGeom prst="rect">
            <a:avLst/>
          </a:prstGeom>
          <a:noFill/>
          <a:ln>
            <a:noFill/>
            <a:prstDash val="solid"/>
          </a:ln>
        </p:spPr>
      </p:sp>
      <p:sp>
        <p:nvSpPr>
          <p:cNvPr id="3" name="Notes Placeholder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et-EE"/>
          </a:p>
        </p:txBody>
      </p:sp>
      <p:sp>
        <p:nvSpPr>
          <p:cNvPr id="4" name="Header Placeholder 3"/>
          <p:cNvSpPr txBox="1">
            <a:spLocks noGrp="1"/>
          </p:cNvSpPr>
          <p:nvPr>
            <p:ph type="hdr" sz="quarter"/>
          </p:nvPr>
        </p:nvSpPr>
        <p:spPr>
          <a:xfrm>
            <a:off x="0" y="0"/>
            <a:ext cx="3280680" cy="534240"/>
          </a:xfrm>
          <a:prstGeom prst="rect">
            <a:avLst/>
          </a:prstGeom>
          <a:noFill/>
          <a:ln>
            <a:noFill/>
          </a:ln>
        </p:spPr>
        <p:txBody>
          <a:bodyPr lIns="0" tIns="0" rIns="0" bIns="0" anchorCtr="0"/>
          <a:lstStyle>
            <a:lvl1pPr lvl="0" rtl="0" hangingPunct="0">
              <a:buNone/>
              <a:tabLst/>
              <a:defRPr lang="et-EE" sz="1400" kern="1200">
                <a:latin typeface="Times New Roman" pitchFamily="18"/>
                <a:ea typeface="Lucida Sans Unicode" pitchFamily="2"/>
                <a:cs typeface="Tahoma" pitchFamily="2"/>
              </a:defRPr>
            </a:lvl1pPr>
          </a:lstStyle>
          <a:p>
            <a:pPr lvl="0"/>
            <a:endParaRPr lang="et-EE"/>
          </a:p>
        </p:txBody>
      </p:sp>
      <p:sp>
        <p:nvSpPr>
          <p:cNvPr id="5" name="Date Placeholder 4"/>
          <p:cNvSpPr txBox="1">
            <a:spLocks noGrp="1"/>
          </p:cNvSpPr>
          <p:nvPr>
            <p:ph type="dt" idx="1"/>
          </p:nvPr>
        </p:nvSpPr>
        <p:spPr>
          <a:xfrm>
            <a:off x="4278960" y="0"/>
            <a:ext cx="3280680" cy="534240"/>
          </a:xfrm>
          <a:prstGeom prst="rect">
            <a:avLst/>
          </a:prstGeom>
          <a:noFill/>
          <a:ln>
            <a:noFill/>
          </a:ln>
        </p:spPr>
        <p:txBody>
          <a:bodyPr lIns="0" tIns="0" rIns="0" bIns="0" anchorCtr="0"/>
          <a:lstStyle>
            <a:lvl1pPr lvl="0" algn="r" rtl="0" hangingPunct="0">
              <a:buNone/>
              <a:tabLst/>
              <a:defRPr lang="et-EE" sz="1400" kern="1200">
                <a:latin typeface="Times New Roman" pitchFamily="18"/>
                <a:ea typeface="Lucida Sans Unicode" pitchFamily="2"/>
                <a:cs typeface="Tahoma" pitchFamily="2"/>
              </a:defRPr>
            </a:lvl1pPr>
          </a:lstStyle>
          <a:p>
            <a:pPr lvl="0"/>
            <a:endParaRPr lang="et-EE"/>
          </a:p>
        </p:txBody>
      </p:sp>
      <p:sp>
        <p:nvSpPr>
          <p:cNvPr id="6" name="Footer Placeholder 5"/>
          <p:cNvSpPr txBox="1">
            <a:spLocks noGrp="1"/>
          </p:cNvSpPr>
          <p:nvPr>
            <p:ph type="ftr" sz="quarter" idx="4"/>
          </p:nvPr>
        </p:nvSpPr>
        <p:spPr>
          <a:xfrm>
            <a:off x="0" y="10157400"/>
            <a:ext cx="3280680" cy="534240"/>
          </a:xfrm>
          <a:prstGeom prst="rect">
            <a:avLst/>
          </a:prstGeom>
          <a:noFill/>
          <a:ln>
            <a:noFill/>
          </a:ln>
        </p:spPr>
        <p:txBody>
          <a:bodyPr lIns="0" tIns="0" rIns="0" bIns="0" anchor="b" anchorCtr="0"/>
          <a:lstStyle>
            <a:lvl1pPr lvl="0" rtl="0" hangingPunct="0">
              <a:buNone/>
              <a:tabLst/>
              <a:defRPr lang="et-EE" sz="1400" kern="1200">
                <a:latin typeface="Times New Roman" pitchFamily="18"/>
                <a:ea typeface="Lucida Sans Unicode" pitchFamily="2"/>
                <a:cs typeface="Tahoma" pitchFamily="2"/>
              </a:defRPr>
            </a:lvl1pPr>
          </a:lstStyle>
          <a:p>
            <a:pPr lvl="0"/>
            <a:endParaRPr lang="et-EE"/>
          </a:p>
        </p:txBody>
      </p:sp>
      <p:sp>
        <p:nvSpPr>
          <p:cNvPr id="7" name="Slide Number Placeholder 6"/>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lstStyle>
            <a:lvl1pPr lvl="0" algn="r" rtl="0" hangingPunct="0">
              <a:buNone/>
              <a:tabLst/>
              <a:defRPr lang="et-EE" sz="1400" kern="1200">
                <a:latin typeface="Times New Roman" pitchFamily="18"/>
                <a:ea typeface="Lucida Sans Unicode" pitchFamily="2"/>
                <a:cs typeface="Tahoma" pitchFamily="2"/>
              </a:defRPr>
            </a:lvl1pPr>
          </a:lstStyle>
          <a:p>
            <a:pPr lvl="0"/>
            <a:fld id="{CF0AD084-FC6C-4168-B035-22D280322CA1}" type="slidenum">
              <a:t>‹#›</a:t>
            </a:fld>
            <a:endParaRPr lang="et-EE"/>
          </a:p>
        </p:txBody>
      </p:sp>
    </p:spTree>
    <p:extLst>
      <p:ext uri="{BB962C8B-B14F-4D97-AF65-F5344CB8AC3E}">
        <p14:creationId xmlns:p14="http://schemas.microsoft.com/office/powerpoint/2010/main" val="37864369"/>
      </p:ext>
    </p:extLst>
  </p:cSld>
  <p:clrMap bg1="lt1" tx1="dk1" bg2="lt2" tx2="dk2" accent1="accent1" accent2="accent2" accent3="accent3" accent4="accent4" accent5="accent5" accent6="accent6" hlink="hlink" folHlink="folHlink"/>
  <p:notesStyle>
    <a:lvl1pPr marL="215978" marR="0" indent="-215978" rtl="0" hangingPunct="0">
      <a:tabLst/>
      <a:defRPr lang="et-EE" sz="2000" b="0" i="0" u="none" strike="noStrike" kern="1200">
        <a:ln>
          <a:noFill/>
        </a:ln>
        <a:latin typeface="Arial" pitchFamily="18"/>
        <a:ea typeface="Microsoft YaHei" pitchFamily="2"/>
        <a:cs typeface="Mangal" pitchFamily="2"/>
      </a:defRPr>
    </a:lvl1pPr>
    <a:lvl2pPr marL="457152" algn="l" defTabSz="914305" rtl="0" eaLnBrk="1" latinLnBrk="0" hangingPunct="1">
      <a:defRPr sz="1200" kern="1200">
        <a:solidFill>
          <a:schemeClr val="tx1"/>
        </a:solidFill>
        <a:latin typeface="+mn-lt"/>
        <a:ea typeface="+mn-ea"/>
        <a:cs typeface="+mn-cs"/>
      </a:defRPr>
    </a:lvl2pPr>
    <a:lvl3pPr marL="914305" algn="l" defTabSz="914305" rtl="0" eaLnBrk="1" latinLnBrk="0" hangingPunct="1">
      <a:defRPr sz="1200" kern="1200">
        <a:solidFill>
          <a:schemeClr val="tx1"/>
        </a:solidFill>
        <a:latin typeface="+mn-lt"/>
        <a:ea typeface="+mn-ea"/>
        <a:cs typeface="+mn-cs"/>
      </a:defRPr>
    </a:lvl3pPr>
    <a:lvl4pPr marL="1371457" algn="l" defTabSz="914305" rtl="0" eaLnBrk="1" latinLnBrk="0" hangingPunct="1">
      <a:defRPr sz="1200" kern="1200">
        <a:solidFill>
          <a:schemeClr val="tx1"/>
        </a:solidFill>
        <a:latin typeface="+mn-lt"/>
        <a:ea typeface="+mn-ea"/>
        <a:cs typeface="+mn-cs"/>
      </a:defRPr>
    </a:lvl4pPr>
    <a:lvl5pPr marL="1828610" algn="l" defTabSz="914305" rtl="0" eaLnBrk="1" latinLnBrk="0" hangingPunct="1">
      <a:defRPr sz="1200" kern="1200">
        <a:solidFill>
          <a:schemeClr val="tx1"/>
        </a:solidFill>
        <a:latin typeface="+mn-lt"/>
        <a:ea typeface="+mn-ea"/>
        <a:cs typeface="+mn-cs"/>
      </a:defRPr>
    </a:lvl5pPr>
    <a:lvl6pPr marL="2285763" algn="l" defTabSz="914305" rtl="0" eaLnBrk="1" latinLnBrk="0" hangingPunct="1">
      <a:defRPr sz="1200" kern="1200">
        <a:solidFill>
          <a:schemeClr val="tx1"/>
        </a:solidFill>
        <a:latin typeface="+mn-lt"/>
        <a:ea typeface="+mn-ea"/>
        <a:cs typeface="+mn-cs"/>
      </a:defRPr>
    </a:lvl6pPr>
    <a:lvl7pPr marL="2742916" algn="l" defTabSz="914305" rtl="0" eaLnBrk="1" latinLnBrk="0" hangingPunct="1">
      <a:defRPr sz="1200" kern="1200">
        <a:solidFill>
          <a:schemeClr val="tx1"/>
        </a:solidFill>
        <a:latin typeface="+mn-lt"/>
        <a:ea typeface="+mn-ea"/>
        <a:cs typeface="+mn-cs"/>
      </a:defRPr>
    </a:lvl7pPr>
    <a:lvl8pPr marL="3200068" algn="l" defTabSz="914305" rtl="0" eaLnBrk="1" latinLnBrk="0" hangingPunct="1">
      <a:defRPr sz="1200" kern="1200">
        <a:solidFill>
          <a:schemeClr val="tx1"/>
        </a:solidFill>
        <a:latin typeface="+mn-lt"/>
        <a:ea typeface="+mn-ea"/>
        <a:cs typeface="+mn-cs"/>
      </a:defRPr>
    </a:lvl8pPr>
    <a:lvl9pPr marL="3657221" algn="l" defTabSz="91430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pPr lvl="0" algn="just">
              <a:lnSpc>
                <a:spcPct val="150000"/>
              </a:lnSpc>
            </a:pPr>
            <a:r>
              <a:rPr lang="et-EE" dirty="0"/>
              <a:t>Antud graafiku järgi saab näha, kuidas toimib spiraalmudel. Iga spiraal on jagatud faasideks. Igal faasil on oma toimingud. Iga faasiga ja spiraaliga arendatav süsteem kasvab suureks.</a:t>
            </a:r>
          </a:p>
          <a:p>
            <a:pPr lvl="0">
              <a:lnSpc>
                <a:spcPct val="150000"/>
              </a:lnSpc>
            </a:pPr>
            <a:endParaRPr lang="et-EE"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pPr lvl="0" algn="just">
              <a:lnSpc>
                <a:spcPct val="150000"/>
              </a:lnSpc>
            </a:pPr>
            <a:r>
              <a:rPr lang="et-EE"/>
              <a:t>Pildi peal on näidatud, millised protsessid toimuvad erinevatel iteratsioonidel. On selgelt näha, et mõned protsessid kestavad mitu iteratsiooni järjest, mõned aga ainult kindlatel iteratsioonidel</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a:xfrm>
            <a:off x="756000" y="5078520"/>
            <a:ext cx="6047640" cy="5417640"/>
          </a:xfrm>
        </p:spPr>
        <p:txBody>
          <a:bodyPr/>
          <a:lstStyle/>
          <a:p>
            <a:pPr lvl="0" algn="just">
              <a:lnSpc>
                <a:spcPct val="150000"/>
              </a:lnSpc>
            </a:pPr>
            <a:r>
              <a:rPr lang="et-EE"/>
              <a:t>RUP kasutab iteratiivse arendamise mudelit. Iga iteratsiooni lõpus (ideaalis, iteratsioon kestab 2-6 nädalat) projekti meeskond peab saavutama planeeritud eesmärke selleks iteratsiooniks. Samuti peavad looma või lõpetama projekti arterfaktid ja saavutama lõpptoote funktsionaalse vaheversiooni. Iteratiivne arendamine annab võimaluse kiiresti reageerida muutuvatele nõudmistele, avastada ja kõrvaldada riskid projekti arengufaasil, ja samuti efektiivselt kontrollida arendatava toote kvaliteeti.</a:t>
            </a:r>
          </a:p>
          <a:p>
            <a:pPr lvl="0" algn="just">
              <a:lnSpc>
                <a:spcPct val="150000"/>
              </a:lnSpc>
            </a:pPr>
            <a:r>
              <a:rPr lang="et-EE"/>
              <a:t>Terve toote arendamise elutsükkel koosneb neljast faasist. Igaüks nendest faasidest omalt poolt koosneb mitmetest iteratsioonidest:</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5141358"/>
            <a:ext cx="1008844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extLst/>
          </a:lstStyle>
          <a:p>
            <a:pPr algn="ctr" eaLnBrk="1" latinLnBrk="0" hangingPunct="1"/>
            <a:endParaRPr kumimoji="0" lang="en-US"/>
          </a:p>
        </p:txBody>
      </p:sp>
      <p:sp>
        <p:nvSpPr>
          <p:cNvPr id="9" name="Title 8"/>
          <p:cNvSpPr>
            <a:spLocks noGrp="1"/>
          </p:cNvSpPr>
          <p:nvPr>
            <p:ph type="ctrTitle"/>
          </p:nvPr>
        </p:nvSpPr>
        <p:spPr>
          <a:xfrm>
            <a:off x="756047" y="1931918"/>
            <a:ext cx="8568531" cy="2016973"/>
          </a:xfrm>
        </p:spPr>
        <p:txBody>
          <a:bodyPr vert="horz" anchor="b">
            <a:normAutofit/>
            <a:scene3d>
              <a:camera prst="orthographicFront"/>
              <a:lightRig rig="soft" dir="t"/>
            </a:scene3d>
            <a:sp3d prstMaterial="softEdge">
              <a:bevelT w="25400" h="25400"/>
            </a:sp3d>
          </a:bodyPr>
          <a:lstStyle>
            <a:lvl1pPr algn="r">
              <a:defRPr sz="53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756047" y="3981128"/>
            <a:ext cx="8568531" cy="1322451"/>
          </a:xfrm>
        </p:spPr>
        <p:txBody>
          <a:bodyPr lIns="50397" rIns="50397"/>
          <a:lstStyle>
            <a:lvl1pPr marL="0" marR="70556" indent="0" algn="r">
              <a:buNone/>
              <a:defRPr>
                <a:solidFill>
                  <a:schemeClr val="tx2"/>
                </a:solidFill>
              </a:defRPr>
            </a:lvl1pPr>
            <a:lvl2pPr marL="503972" indent="0" algn="ctr">
              <a:buNone/>
            </a:lvl2pPr>
            <a:lvl3pPr marL="1007943" indent="0" algn="ctr">
              <a:buNone/>
            </a:lvl3pPr>
            <a:lvl4pPr marL="1511915" indent="0" algn="ctr">
              <a:buNone/>
            </a:lvl4pPr>
            <a:lvl5pPr marL="2015886" indent="0" algn="ctr">
              <a:buNone/>
            </a:lvl5pPr>
            <a:lvl6pPr marL="2519858" indent="0" algn="ctr">
              <a:buNone/>
            </a:lvl6pPr>
            <a:lvl7pPr marL="3023829" indent="0" algn="ctr">
              <a:buNone/>
            </a:lvl7pPr>
            <a:lvl8pPr marL="3527801" indent="0" algn="ctr">
              <a:buNone/>
            </a:lvl8pPr>
            <a:lvl9pPr marL="4031772" indent="0" algn="ctr">
              <a:buNone/>
            </a:lvl9pPr>
            <a:extLst/>
          </a:lstStyle>
          <a:p>
            <a:r>
              <a:rPr kumimoji="0" lang="en-US" smtClean="0"/>
              <a:t>Click to edit Master subtitle style</a:t>
            </a:r>
            <a:endParaRPr kumimoji="0" lang="en-US"/>
          </a:p>
        </p:txBody>
      </p:sp>
      <p:grpSp>
        <p:nvGrpSpPr>
          <p:cNvPr id="2" name="Group 1"/>
          <p:cNvGrpSpPr/>
          <p:nvPr/>
        </p:nvGrpSpPr>
        <p:grpSpPr>
          <a:xfrm>
            <a:off x="-4150" y="5459765"/>
            <a:ext cx="10084776" cy="2107723"/>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lvl="0"/>
            <a:endParaRPr lang="et-EE"/>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lvl="0"/>
            <a:endParaRPr lang="et-EE"/>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lvl="0"/>
            <a:fld id="{CFA0B9C2-2BDA-42F5-A5D3-FAD94EEF62CC}" type="slidenum">
              <a:rPr lang="et-EE" smtClean="0"/>
              <a:t>‹#›</a:t>
            </a:fld>
            <a:endParaRPr lang="et-E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4031" y="1632891"/>
            <a:ext cx="9072563" cy="483483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lvl="0"/>
            <a:endParaRPr lang="et-EE"/>
          </a:p>
        </p:txBody>
      </p:sp>
      <p:sp>
        <p:nvSpPr>
          <p:cNvPr id="5" name="Footer Placeholder 4"/>
          <p:cNvSpPr>
            <a:spLocks noGrp="1"/>
          </p:cNvSpPr>
          <p:nvPr>
            <p:ph type="ftr" sz="quarter" idx="11"/>
          </p:nvPr>
        </p:nvSpPr>
        <p:spPr/>
        <p:txBody>
          <a:bodyPr/>
          <a:lstStyle>
            <a:extLst/>
          </a:lstStyle>
          <a:p>
            <a:pPr lvl="0"/>
            <a:endParaRPr lang="et-EE"/>
          </a:p>
        </p:txBody>
      </p:sp>
      <p:sp>
        <p:nvSpPr>
          <p:cNvPr id="6" name="Slide Number Placeholder 5"/>
          <p:cNvSpPr>
            <a:spLocks noGrp="1"/>
          </p:cNvSpPr>
          <p:nvPr>
            <p:ph type="sldNum" sz="quarter" idx="12"/>
          </p:nvPr>
        </p:nvSpPr>
        <p:spPr/>
        <p:txBody>
          <a:bodyPr/>
          <a:lstStyle>
            <a:extLst/>
          </a:lstStyle>
          <a:p>
            <a:pPr lvl="0"/>
            <a:fld id="{18B3FEC8-5898-4669-99B0-68C7615AE681}" type="slidenum">
              <a:rPr lang="et-EE" smtClean="0"/>
              <a:t>‹#›</a:t>
            </a:fld>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45049" y="302740"/>
            <a:ext cx="1959537" cy="6164983"/>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4031" y="302741"/>
            <a:ext cx="6972432" cy="616498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lvl="0"/>
            <a:endParaRPr lang="et-EE"/>
          </a:p>
        </p:txBody>
      </p:sp>
      <p:sp>
        <p:nvSpPr>
          <p:cNvPr id="5" name="Footer Placeholder 4"/>
          <p:cNvSpPr>
            <a:spLocks noGrp="1"/>
          </p:cNvSpPr>
          <p:nvPr>
            <p:ph type="ftr" sz="quarter" idx="11"/>
          </p:nvPr>
        </p:nvSpPr>
        <p:spPr/>
        <p:txBody>
          <a:bodyPr/>
          <a:lstStyle>
            <a:extLst/>
          </a:lstStyle>
          <a:p>
            <a:pPr lvl="0"/>
            <a:endParaRPr lang="et-EE"/>
          </a:p>
        </p:txBody>
      </p:sp>
      <p:sp>
        <p:nvSpPr>
          <p:cNvPr id="6" name="Slide Number Placeholder 5"/>
          <p:cNvSpPr>
            <a:spLocks noGrp="1"/>
          </p:cNvSpPr>
          <p:nvPr>
            <p:ph type="sldNum" sz="quarter" idx="12"/>
          </p:nvPr>
        </p:nvSpPr>
        <p:spPr/>
        <p:txBody>
          <a:bodyPr/>
          <a:lstStyle>
            <a:extLst/>
          </a:lstStyle>
          <a:p>
            <a:pPr lvl="0"/>
            <a:fld id="{8817343B-F5DA-4358-8BB7-1AE01DD7EDA6}" type="slidenum">
              <a:rPr lang="et-EE" smtClean="0"/>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lvl="0"/>
            <a:endParaRPr lang="et-EE"/>
          </a:p>
        </p:txBody>
      </p:sp>
      <p:sp>
        <p:nvSpPr>
          <p:cNvPr id="5" name="Footer Placeholder 4"/>
          <p:cNvSpPr>
            <a:spLocks noGrp="1"/>
          </p:cNvSpPr>
          <p:nvPr>
            <p:ph type="ftr" sz="quarter" idx="11"/>
          </p:nvPr>
        </p:nvSpPr>
        <p:spPr/>
        <p:txBody>
          <a:bodyPr/>
          <a:lstStyle>
            <a:extLst/>
          </a:lstStyle>
          <a:p>
            <a:pPr lvl="0"/>
            <a:endParaRPr lang="et-EE"/>
          </a:p>
        </p:txBody>
      </p:sp>
      <p:sp>
        <p:nvSpPr>
          <p:cNvPr id="6" name="Slide Number Placeholder 5"/>
          <p:cNvSpPr>
            <a:spLocks noGrp="1"/>
          </p:cNvSpPr>
          <p:nvPr>
            <p:ph type="sldNum" sz="quarter" idx="12"/>
          </p:nvPr>
        </p:nvSpPr>
        <p:spPr/>
        <p:txBody>
          <a:bodyPr/>
          <a:lstStyle>
            <a:extLst/>
          </a:lstStyle>
          <a:p>
            <a:pPr lvl="0"/>
            <a:fld id="{CC4EF711-79A2-4F98-BA41-66D7E48D20BE}" type="slidenum">
              <a:rPr lang="et-EE" smtClean="0"/>
              <a:t>‹#›</a:t>
            </a:fld>
            <a:endParaRPr lang="et-EE"/>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96370" y="1168136"/>
            <a:ext cx="8568531" cy="2015913"/>
          </a:xfrm>
        </p:spPr>
        <p:txBody>
          <a:bodyPr vert="horz" anchor="b">
            <a:normAutofit/>
            <a:scene3d>
              <a:camera prst="orthographicFront"/>
              <a:lightRig rig="soft" dir="t"/>
            </a:scene3d>
            <a:sp3d prstMaterial="softEdge">
              <a:bevelT w="25400" h="25400"/>
            </a:sp3d>
          </a:bodyPr>
          <a:lstStyle>
            <a:lvl1pPr algn="r">
              <a:buNone/>
              <a:defRPr sz="53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324518" y="3231669"/>
            <a:ext cx="5040313" cy="1603745"/>
          </a:xfrm>
        </p:spPr>
        <p:txBody>
          <a:bodyPr lIns="100794" rIns="100794" anchor="t"/>
          <a:lstStyle>
            <a:lvl1pPr marL="0" indent="0" algn="l">
              <a:buNone/>
              <a:defRPr sz="2500">
                <a:solidFill>
                  <a:schemeClr val="tx1"/>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lvl="0"/>
            <a:endParaRPr lang="et-EE"/>
          </a:p>
        </p:txBody>
      </p:sp>
      <p:sp>
        <p:nvSpPr>
          <p:cNvPr id="5" name="Footer Placeholder 4"/>
          <p:cNvSpPr>
            <a:spLocks noGrp="1"/>
          </p:cNvSpPr>
          <p:nvPr>
            <p:ph type="ftr" sz="quarter" idx="11"/>
          </p:nvPr>
        </p:nvSpPr>
        <p:spPr/>
        <p:txBody>
          <a:bodyPr/>
          <a:lstStyle>
            <a:extLst/>
          </a:lstStyle>
          <a:p>
            <a:pPr lvl="0"/>
            <a:endParaRPr lang="et-EE"/>
          </a:p>
        </p:txBody>
      </p:sp>
      <p:sp>
        <p:nvSpPr>
          <p:cNvPr id="6" name="Slide Number Placeholder 5"/>
          <p:cNvSpPr>
            <a:spLocks noGrp="1"/>
          </p:cNvSpPr>
          <p:nvPr>
            <p:ph type="sldNum" sz="quarter" idx="12"/>
          </p:nvPr>
        </p:nvSpPr>
        <p:spPr/>
        <p:txBody>
          <a:bodyPr/>
          <a:lstStyle>
            <a:extLst/>
          </a:lstStyle>
          <a:p>
            <a:pPr lvl="0"/>
            <a:fld id="{97E35AA7-63E9-447B-8F66-8CFC9602E1DD}" type="slidenum">
              <a:rPr lang="et-EE" smtClean="0"/>
              <a:t>‹#›</a:t>
            </a:fld>
            <a:endParaRPr lang="et-EE"/>
          </a:p>
        </p:txBody>
      </p:sp>
      <p:sp>
        <p:nvSpPr>
          <p:cNvPr id="7" name="Chevron 6"/>
          <p:cNvSpPr/>
          <p:nvPr/>
        </p:nvSpPr>
        <p:spPr>
          <a:xfrm>
            <a:off x="4009187" y="3312976"/>
            <a:ext cx="201613" cy="251989"/>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0794" tIns="50397" rIns="100794" bIns="50397" anchor="ctr"/>
          <a:lstStyle>
            <a:extLst/>
          </a:lstStyle>
          <a:p>
            <a:pPr algn="l" eaLnBrk="1" latinLnBrk="0" hangingPunct="1"/>
            <a:endParaRPr kumimoji="0" lang="en-US"/>
          </a:p>
        </p:txBody>
      </p:sp>
      <p:sp>
        <p:nvSpPr>
          <p:cNvPr id="8" name="Chevron 7"/>
          <p:cNvSpPr/>
          <p:nvPr/>
        </p:nvSpPr>
        <p:spPr>
          <a:xfrm>
            <a:off x="3803676" y="3312976"/>
            <a:ext cx="201613" cy="251989"/>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0794" tIns="50397" rIns="100794" bIns="50397"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04031" y="1632890"/>
            <a:ext cx="4452276" cy="4989036"/>
          </a:xfrm>
        </p:spPr>
        <p:txBody>
          <a:bodyPr/>
          <a:lstStyle>
            <a:lvl1pPr>
              <a:defRPr sz="3100"/>
            </a:lvl1pPr>
            <a:lvl2pPr>
              <a:defRPr sz="2600"/>
            </a:lvl2pPr>
            <a:lvl3pPr>
              <a:defRPr sz="22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124318" y="1632890"/>
            <a:ext cx="4452276" cy="4989036"/>
          </a:xfrm>
        </p:spPr>
        <p:txBody>
          <a:bodyPr/>
          <a:lstStyle>
            <a:lvl1pPr>
              <a:defRPr sz="3100"/>
            </a:lvl1pPr>
            <a:lvl2pPr>
              <a:defRPr sz="2600"/>
            </a:lvl2pPr>
            <a:lvl3pPr>
              <a:defRPr sz="22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lvl="0"/>
            <a:endParaRPr lang="et-EE"/>
          </a:p>
        </p:txBody>
      </p:sp>
      <p:sp>
        <p:nvSpPr>
          <p:cNvPr id="6" name="Footer Placeholder 5"/>
          <p:cNvSpPr>
            <a:spLocks noGrp="1"/>
          </p:cNvSpPr>
          <p:nvPr>
            <p:ph type="ftr" sz="quarter" idx="11"/>
          </p:nvPr>
        </p:nvSpPr>
        <p:spPr/>
        <p:txBody>
          <a:bodyPr/>
          <a:lstStyle>
            <a:extLst/>
          </a:lstStyle>
          <a:p>
            <a:pPr lvl="0"/>
            <a:endParaRPr lang="et-EE"/>
          </a:p>
        </p:txBody>
      </p:sp>
      <p:sp>
        <p:nvSpPr>
          <p:cNvPr id="7" name="Slide Number Placeholder 6"/>
          <p:cNvSpPr>
            <a:spLocks noGrp="1"/>
          </p:cNvSpPr>
          <p:nvPr>
            <p:ph type="sldNum" sz="quarter" idx="12"/>
          </p:nvPr>
        </p:nvSpPr>
        <p:spPr/>
        <p:txBody>
          <a:bodyPr/>
          <a:lstStyle>
            <a:extLst/>
          </a:lstStyle>
          <a:p>
            <a:pPr lvl="0"/>
            <a:fld id="{8ED42091-1018-4E88-BFEC-401A2B1847BD}" type="slidenum">
              <a:rPr lang="et-EE" smtClean="0"/>
              <a:t>‹#›</a:t>
            </a:fld>
            <a:endParaRPr lang="et-EE"/>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04031" y="300987"/>
            <a:ext cx="9072563" cy="1259946"/>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04031" y="5963744"/>
            <a:ext cx="4454027" cy="839964"/>
          </a:xfrm>
          <a:solidFill>
            <a:schemeClr val="accent1"/>
          </a:solidFill>
          <a:ln w="9652">
            <a:solidFill>
              <a:schemeClr val="accent1"/>
            </a:solidFill>
            <a:miter lim="800000"/>
          </a:ln>
        </p:spPr>
        <p:txBody>
          <a:bodyPr lIns="201589" anchor="ctr"/>
          <a:lstStyle>
            <a:lvl1pPr marL="0" indent="0">
              <a:buNone/>
              <a:defRPr sz="2600" b="0">
                <a:solidFill>
                  <a:schemeClr val="bg1"/>
                </a:solidFill>
              </a:defRPr>
            </a:lvl1pPr>
            <a:lvl2pPr>
              <a:buNone/>
              <a:defRPr sz="2200" b="1"/>
            </a:lvl2pPr>
            <a:lvl3pPr>
              <a:buNone/>
              <a:defRPr sz="2000" b="1"/>
            </a:lvl3pPr>
            <a:lvl4pPr>
              <a:buNone/>
              <a:defRPr sz="1800" b="1"/>
            </a:lvl4pPr>
            <a:lvl5pPr>
              <a:buNone/>
              <a:defRPr sz="18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120819" y="5963744"/>
            <a:ext cx="4455776" cy="839964"/>
          </a:xfrm>
          <a:solidFill>
            <a:schemeClr val="accent1"/>
          </a:solidFill>
          <a:ln w="9652">
            <a:solidFill>
              <a:schemeClr val="accent1"/>
            </a:solidFill>
            <a:miter lim="800000"/>
          </a:ln>
        </p:spPr>
        <p:txBody>
          <a:bodyPr lIns="201589" anchor="ctr"/>
          <a:lstStyle>
            <a:lvl1pPr marL="0" indent="0">
              <a:buNone/>
              <a:defRPr sz="2600" b="0">
                <a:solidFill>
                  <a:schemeClr val="bg1"/>
                </a:solidFill>
              </a:defRPr>
            </a:lvl1pPr>
            <a:lvl2pPr>
              <a:buNone/>
              <a:defRPr sz="2200" b="1"/>
            </a:lvl2pPr>
            <a:lvl3pPr>
              <a:buNone/>
              <a:defRPr sz="2000" b="1"/>
            </a:lvl3pPr>
            <a:lvl4pPr>
              <a:buNone/>
              <a:defRPr sz="1800" b="1"/>
            </a:lvl4pPr>
            <a:lvl5pPr>
              <a:buNone/>
              <a:defRPr sz="18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504031" y="1592067"/>
            <a:ext cx="4454027" cy="4345064"/>
          </a:xfrm>
          <a:ln>
            <a:noFill/>
            <a:prstDash val="sysDash"/>
            <a:miter lim="800000"/>
          </a:ln>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120818" y="1592067"/>
            <a:ext cx="4455776" cy="4345064"/>
          </a:xfrm>
          <a:ln>
            <a:noFill/>
            <a:prstDash val="sysDash"/>
            <a:miter lim="800000"/>
          </a:ln>
        </p:spPr>
        <p:txBody>
          <a:bodyPr/>
          <a:lstStyle>
            <a:lvl1pPr>
              <a:spcBef>
                <a:spcPts val="0"/>
              </a:spcBef>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lvl="0"/>
            <a:endParaRPr lang="et-EE"/>
          </a:p>
        </p:txBody>
      </p:sp>
      <p:sp>
        <p:nvSpPr>
          <p:cNvPr id="8" name="Footer Placeholder 7"/>
          <p:cNvSpPr>
            <a:spLocks noGrp="1"/>
          </p:cNvSpPr>
          <p:nvPr>
            <p:ph type="ftr" sz="quarter" idx="11"/>
          </p:nvPr>
        </p:nvSpPr>
        <p:spPr/>
        <p:txBody>
          <a:bodyPr/>
          <a:lstStyle>
            <a:extLst/>
          </a:lstStyle>
          <a:p>
            <a:pPr lvl="0"/>
            <a:endParaRPr lang="et-EE"/>
          </a:p>
        </p:txBody>
      </p:sp>
      <p:sp>
        <p:nvSpPr>
          <p:cNvPr id="9" name="Slide Number Placeholder 8"/>
          <p:cNvSpPr>
            <a:spLocks noGrp="1"/>
          </p:cNvSpPr>
          <p:nvPr>
            <p:ph type="sldNum" sz="quarter" idx="12"/>
          </p:nvPr>
        </p:nvSpPr>
        <p:spPr/>
        <p:txBody>
          <a:bodyPr/>
          <a:lstStyle>
            <a:extLst/>
          </a:lstStyle>
          <a:p>
            <a:pPr lvl="0"/>
            <a:fld id="{5AD100D7-BF41-41C3-8E3E-7835B241A3FB}" type="slidenum">
              <a:rPr lang="et-EE" smtClean="0"/>
              <a:t>‹#›</a:t>
            </a:fld>
            <a:endParaRPr lang="et-E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lvl="0"/>
            <a:endParaRPr lang="et-EE"/>
          </a:p>
        </p:txBody>
      </p:sp>
      <p:sp>
        <p:nvSpPr>
          <p:cNvPr id="4" name="Footer Placeholder 3"/>
          <p:cNvSpPr>
            <a:spLocks noGrp="1"/>
          </p:cNvSpPr>
          <p:nvPr>
            <p:ph type="ftr" sz="quarter" idx="11"/>
          </p:nvPr>
        </p:nvSpPr>
        <p:spPr/>
        <p:txBody>
          <a:bodyPr/>
          <a:lstStyle>
            <a:extLst/>
          </a:lstStyle>
          <a:p>
            <a:pPr lvl="0"/>
            <a:endParaRPr lang="et-EE"/>
          </a:p>
        </p:txBody>
      </p:sp>
      <p:sp>
        <p:nvSpPr>
          <p:cNvPr id="5" name="Slide Number Placeholder 4"/>
          <p:cNvSpPr>
            <a:spLocks noGrp="1"/>
          </p:cNvSpPr>
          <p:nvPr>
            <p:ph type="sldNum" sz="quarter" idx="12"/>
          </p:nvPr>
        </p:nvSpPr>
        <p:spPr/>
        <p:txBody>
          <a:bodyPr/>
          <a:lstStyle>
            <a:extLst/>
          </a:lstStyle>
          <a:p>
            <a:pPr lvl="0"/>
            <a:fld id="{65D1C6D9-9C54-4303-9C2B-93056D7CB672}" type="slidenum">
              <a:rPr lang="et-EE" smtClean="0"/>
              <a:t>‹#›</a:t>
            </a:fld>
            <a:endParaRPr lang="et-EE"/>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lvl="0"/>
            <a:endParaRPr lang="et-EE"/>
          </a:p>
        </p:txBody>
      </p:sp>
      <p:sp>
        <p:nvSpPr>
          <p:cNvPr id="3" name="Footer Placeholder 2"/>
          <p:cNvSpPr>
            <a:spLocks noGrp="1"/>
          </p:cNvSpPr>
          <p:nvPr>
            <p:ph type="ftr" sz="quarter" idx="11"/>
          </p:nvPr>
        </p:nvSpPr>
        <p:spPr/>
        <p:txBody>
          <a:bodyPr/>
          <a:lstStyle>
            <a:extLst/>
          </a:lstStyle>
          <a:p>
            <a:pPr lvl="0"/>
            <a:endParaRPr lang="et-EE"/>
          </a:p>
        </p:txBody>
      </p:sp>
      <p:sp>
        <p:nvSpPr>
          <p:cNvPr id="4" name="Slide Number Placeholder 3"/>
          <p:cNvSpPr>
            <a:spLocks noGrp="1"/>
          </p:cNvSpPr>
          <p:nvPr>
            <p:ph type="sldNum" sz="quarter" idx="12"/>
          </p:nvPr>
        </p:nvSpPr>
        <p:spPr/>
        <p:txBody>
          <a:bodyPr/>
          <a:lstStyle>
            <a:extLst/>
          </a:lstStyle>
          <a:p>
            <a:pPr lvl="0"/>
            <a:fld id="{7B031096-8FD2-4886-8B15-220D80EF6236}" type="slidenum">
              <a:rPr lang="et-EE" smtClean="0"/>
              <a:t>‹#›</a:t>
            </a:fld>
            <a:endParaRPr lang="et-EE"/>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08063" y="5375769"/>
            <a:ext cx="8248138" cy="503978"/>
          </a:xfrm>
        </p:spPr>
        <p:txBody>
          <a:bodyPr vert="horz" anchor="t">
            <a:noAutofit/>
            <a:sp3d prstMaterial="softEdge">
              <a:bevelT w="0" h="0"/>
            </a:sp3d>
          </a:bodyPr>
          <a:lstStyle>
            <a:lvl1pPr algn="r">
              <a:buNone/>
              <a:defRPr sz="28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872302" y="5903008"/>
            <a:ext cx="4381712" cy="1007957"/>
          </a:xfrm>
        </p:spPr>
        <p:txBody>
          <a:bodyPr/>
          <a:lstStyle>
            <a:lvl1pPr marL="0" indent="0" algn="r">
              <a:buNone/>
              <a:defRPr sz="1800"/>
            </a:lvl1pPr>
            <a:lvl2pPr>
              <a:buNone/>
              <a:defRPr sz="1300"/>
            </a:lvl2pPr>
            <a:lvl3pPr>
              <a:buNone/>
              <a:defRPr sz="1100"/>
            </a:lvl3pPr>
            <a:lvl4pPr>
              <a:buNone/>
              <a:defRPr sz="1000"/>
            </a:lvl4pPr>
            <a:lvl5pPr>
              <a:buNone/>
              <a:defRPr sz="10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008063" y="302387"/>
            <a:ext cx="8245951" cy="5039783"/>
          </a:xfrm>
        </p:spPr>
        <p:txBody>
          <a:bodyPr/>
          <a:lstStyle>
            <a:lvl1pPr>
              <a:defRPr sz="3500"/>
            </a:lvl1pPr>
            <a:lvl2pPr>
              <a:defRPr sz="3100"/>
            </a:lvl2pPr>
            <a:lvl3pPr>
              <a:defRPr sz="2600"/>
            </a:lvl3pPr>
            <a:lvl4pPr>
              <a:defRPr sz="2200"/>
            </a:lvl4pPr>
            <a:lvl5pPr>
              <a:defRPr sz="2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7416086" y="7063571"/>
            <a:ext cx="2116931" cy="403183"/>
          </a:xfrm>
        </p:spPr>
        <p:txBody>
          <a:bodyPr/>
          <a:lstStyle>
            <a:extLst/>
          </a:lstStyle>
          <a:p>
            <a:pPr lvl="0"/>
            <a:endParaRPr lang="et-EE"/>
          </a:p>
        </p:txBody>
      </p:sp>
      <p:sp>
        <p:nvSpPr>
          <p:cNvPr id="6" name="Footer Placeholder 5"/>
          <p:cNvSpPr>
            <a:spLocks noGrp="1"/>
          </p:cNvSpPr>
          <p:nvPr>
            <p:ph type="ftr" sz="quarter" idx="11"/>
          </p:nvPr>
        </p:nvSpPr>
        <p:spPr/>
        <p:txBody>
          <a:bodyPr/>
          <a:lstStyle>
            <a:extLst/>
          </a:lstStyle>
          <a:p>
            <a:pPr lvl="0"/>
            <a:endParaRPr lang="et-EE"/>
          </a:p>
        </p:txBody>
      </p:sp>
      <p:sp>
        <p:nvSpPr>
          <p:cNvPr id="7" name="Slide Number Placeholder 6"/>
          <p:cNvSpPr>
            <a:spLocks noGrp="1"/>
          </p:cNvSpPr>
          <p:nvPr>
            <p:ph type="sldNum" sz="quarter" idx="12"/>
          </p:nvPr>
        </p:nvSpPr>
        <p:spPr/>
        <p:txBody>
          <a:bodyPr/>
          <a:lstStyle>
            <a:extLst/>
          </a:lstStyle>
          <a:p>
            <a:pPr lvl="0"/>
            <a:fld id="{76A042A0-221B-4984-81E7-D4A3CB0221B9}" type="slidenum">
              <a:rPr lang="et-EE" smtClean="0"/>
              <a:t>‹#›</a:t>
            </a:fld>
            <a:endParaRPr lang="et-E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258129" y="6000343"/>
            <a:ext cx="7896490" cy="714556"/>
          </a:xfrm>
          <a:noFill/>
        </p:spPr>
        <p:txBody>
          <a:bodyPr lIns="100794" tIns="0" rIns="100794" anchor="t"/>
          <a:lstStyle>
            <a:lvl1pPr marL="0" marR="20159" indent="0" algn="r">
              <a:buNone/>
              <a:defRPr sz="1500"/>
            </a:lvl1pPr>
            <a:lvl2pPr>
              <a:defRPr sz="1300"/>
            </a:lvl2pPr>
            <a:lvl3pPr>
              <a:defRPr sz="1100"/>
            </a:lvl3pPr>
            <a:lvl4pPr>
              <a:defRPr sz="1000"/>
            </a:lvl4pPr>
            <a:lvl5pPr>
              <a:defRPr sz="10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52016" y="209405"/>
            <a:ext cx="9576594" cy="4838192"/>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5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lvl="0"/>
            <a:endParaRPr lang="et-EE"/>
          </a:p>
        </p:txBody>
      </p:sp>
      <p:sp>
        <p:nvSpPr>
          <p:cNvPr id="6" name="Footer Placeholder 5"/>
          <p:cNvSpPr>
            <a:spLocks noGrp="1"/>
          </p:cNvSpPr>
          <p:nvPr>
            <p:ph type="ftr" sz="quarter" idx="11"/>
          </p:nvPr>
        </p:nvSpPr>
        <p:spPr>
          <a:xfrm>
            <a:off x="4828726" y="7063572"/>
            <a:ext cx="2591463" cy="402483"/>
          </a:xfrm>
        </p:spPr>
        <p:txBody>
          <a:bodyPr/>
          <a:lstStyle>
            <a:lvl1pPr>
              <a:defRPr>
                <a:solidFill>
                  <a:schemeClr val="tx1"/>
                </a:solidFill>
              </a:defRPr>
            </a:lvl1pPr>
            <a:extLst/>
          </a:lstStyle>
          <a:p>
            <a:pPr lvl="0"/>
            <a:endParaRPr lang="et-EE"/>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lvl="0"/>
            <a:fld id="{B19F2B95-F8E5-4A40-8C77-F0C69B490896}" type="slidenum">
              <a:rPr lang="et-EE" smtClean="0"/>
              <a:t>‹#›</a:t>
            </a:fld>
            <a:endParaRPr lang="et-EE"/>
          </a:p>
        </p:txBody>
      </p:sp>
      <p:sp>
        <p:nvSpPr>
          <p:cNvPr id="2" name="Title 1"/>
          <p:cNvSpPr>
            <a:spLocks noGrp="1"/>
          </p:cNvSpPr>
          <p:nvPr>
            <p:ph type="title"/>
          </p:nvPr>
        </p:nvSpPr>
        <p:spPr>
          <a:xfrm>
            <a:off x="252016" y="5362896"/>
            <a:ext cx="8902603" cy="620242"/>
          </a:xfrm>
          <a:noFill/>
        </p:spPr>
        <p:txBody>
          <a:bodyPr anchor="t">
            <a:sp3d prstMaterial="softEdge"/>
          </a:bodyPr>
          <a:lstStyle>
            <a:lvl1pPr marR="0" algn="r">
              <a:buNone/>
              <a:defRPr sz="33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550414" y="6553191"/>
            <a:ext cx="5446695" cy="101531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100794" tIns="50397" rIns="100794" bIns="50397" anchor="t" compatLnSpc="1"/>
          <a:lstStyle>
            <a:extLst/>
          </a:lstStyle>
          <a:p>
            <a:endParaRPr kumimoji="0" lang="en-US"/>
          </a:p>
        </p:txBody>
      </p:sp>
      <p:sp>
        <p:nvSpPr>
          <p:cNvPr id="9" name="Freeform 8"/>
          <p:cNvSpPr>
            <a:spLocks/>
          </p:cNvSpPr>
          <p:nvPr/>
        </p:nvSpPr>
        <p:spPr bwMode="auto">
          <a:xfrm>
            <a:off x="535470" y="6546660"/>
            <a:ext cx="4068466" cy="102895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100794" tIns="50397" rIns="100794" bIns="50397" anchor="t" compatLnSpc="1"/>
          <a:lstStyle>
            <a:extLst/>
          </a:lstStyle>
          <a:p>
            <a:endParaRPr kumimoji="0" lang="en-US"/>
          </a:p>
        </p:txBody>
      </p:sp>
      <p:sp>
        <p:nvSpPr>
          <p:cNvPr id="10" name="Right Triangle 9"/>
          <p:cNvSpPr>
            <a:spLocks/>
          </p:cNvSpPr>
          <p:nvPr/>
        </p:nvSpPr>
        <p:spPr bwMode="auto">
          <a:xfrm>
            <a:off x="-6661" y="6383784"/>
            <a:ext cx="3750815" cy="1191457"/>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100794" tIns="50397" rIns="100794" bIns="50397" anchor="ctr" compatLnSpc="1"/>
          <a:lstStyle>
            <a:extLst/>
          </a:lstStyle>
          <a:p>
            <a:pPr algn="ctr" eaLnBrk="1" latinLnBrk="0" hangingPunct="1"/>
            <a:endParaRPr kumimoji="0" lang="en-US"/>
          </a:p>
        </p:txBody>
      </p:sp>
      <p:cxnSp>
        <p:nvCxnSpPr>
          <p:cNvPr id="11" name="Straight Connector 10"/>
          <p:cNvCxnSpPr/>
          <p:nvPr/>
        </p:nvCxnSpPr>
        <p:spPr>
          <a:xfrm>
            <a:off x="-10183" y="6379910"/>
            <a:ext cx="3754337" cy="1195331"/>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9551582" y="5498831"/>
            <a:ext cx="201613" cy="251989"/>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0794" tIns="50397" rIns="100794" bIns="50397" anchor="ctr"/>
          <a:lstStyle>
            <a:extLst/>
          </a:lstStyle>
          <a:p>
            <a:pPr algn="l" eaLnBrk="1" latinLnBrk="0" hangingPunct="1"/>
            <a:endParaRPr kumimoji="0" lang="en-US"/>
          </a:p>
        </p:txBody>
      </p:sp>
      <p:sp>
        <p:nvSpPr>
          <p:cNvPr id="13" name="Chevron 12"/>
          <p:cNvSpPr/>
          <p:nvPr/>
        </p:nvSpPr>
        <p:spPr>
          <a:xfrm>
            <a:off x="9346071" y="5498831"/>
            <a:ext cx="201613" cy="251989"/>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0794" tIns="50397" rIns="100794" bIns="50397"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50414" y="6553191"/>
            <a:ext cx="5446695" cy="101531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100794" tIns="50397" rIns="100794" bIns="50397" anchor="t" compatLnSpc="1"/>
          <a:lstStyle>
            <a:extLst/>
          </a:lstStyle>
          <a:p>
            <a:endParaRPr kumimoji="0" lang="en-US"/>
          </a:p>
        </p:txBody>
      </p:sp>
      <p:sp>
        <p:nvSpPr>
          <p:cNvPr id="12" name="Freeform 11"/>
          <p:cNvSpPr>
            <a:spLocks/>
          </p:cNvSpPr>
          <p:nvPr/>
        </p:nvSpPr>
        <p:spPr bwMode="auto">
          <a:xfrm>
            <a:off x="535470" y="6546660"/>
            <a:ext cx="4068466" cy="102895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100794" tIns="50397" rIns="100794" bIns="50397" anchor="t" compatLnSpc="1"/>
          <a:lstStyle>
            <a:extLst/>
          </a:lstStyle>
          <a:p>
            <a:endParaRPr kumimoji="0" lang="en-US"/>
          </a:p>
        </p:txBody>
      </p:sp>
      <p:sp>
        <p:nvSpPr>
          <p:cNvPr id="14" name="Right Triangle 13"/>
          <p:cNvSpPr>
            <a:spLocks/>
          </p:cNvSpPr>
          <p:nvPr/>
        </p:nvSpPr>
        <p:spPr bwMode="auto">
          <a:xfrm>
            <a:off x="-6661" y="6383784"/>
            <a:ext cx="3750815" cy="1191457"/>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100794" tIns="50397" rIns="100794" bIns="50397" anchor="ctr" compatLnSpc="1"/>
          <a:lstStyle>
            <a:extLst/>
          </a:lstStyle>
          <a:p>
            <a:pPr algn="ctr" eaLnBrk="1" latinLnBrk="0" hangingPunct="1"/>
            <a:endParaRPr kumimoji="0" lang="en-US"/>
          </a:p>
        </p:txBody>
      </p:sp>
      <p:cxnSp>
        <p:nvCxnSpPr>
          <p:cNvPr id="15" name="Straight Connector 14"/>
          <p:cNvCxnSpPr/>
          <p:nvPr/>
        </p:nvCxnSpPr>
        <p:spPr>
          <a:xfrm>
            <a:off x="-10183" y="6379910"/>
            <a:ext cx="3754337" cy="1195331"/>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504031" y="302737"/>
            <a:ext cx="9072563" cy="1259946"/>
          </a:xfrm>
          <a:prstGeom prst="rect">
            <a:avLst/>
          </a:prstGeom>
        </p:spPr>
        <p:txBody>
          <a:bodyPr vert="horz" lIns="100794" tIns="50397" rIns="100794" bIns="50397"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504031" y="1632890"/>
            <a:ext cx="9072563" cy="4989036"/>
          </a:xfrm>
          <a:prstGeom prst="rect">
            <a:avLst/>
          </a:prstGeom>
        </p:spPr>
        <p:txBody>
          <a:bodyPr vert="horz" lIns="100794" tIns="50397" rIns="100794" bIns="50397">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7416086" y="7063571"/>
            <a:ext cx="2116931" cy="403183"/>
          </a:xfrm>
          <a:prstGeom prst="rect">
            <a:avLst/>
          </a:prstGeom>
        </p:spPr>
        <p:txBody>
          <a:bodyPr vert="horz" lIns="100794" tIns="50397" rIns="100794" bIns="50397" anchor="b"/>
          <a:lstStyle>
            <a:lvl1pPr algn="l" eaLnBrk="1" latinLnBrk="0" hangingPunct="1">
              <a:defRPr kumimoji="0" sz="1100">
                <a:solidFill>
                  <a:schemeClr val="tx1"/>
                </a:solidFill>
              </a:defRPr>
            </a:lvl1pPr>
            <a:extLst/>
          </a:lstStyle>
          <a:p>
            <a:pPr lvl="0"/>
            <a:endParaRPr lang="et-EE"/>
          </a:p>
        </p:txBody>
      </p:sp>
      <p:sp>
        <p:nvSpPr>
          <p:cNvPr id="22" name="Footer Placeholder 21"/>
          <p:cNvSpPr>
            <a:spLocks noGrp="1"/>
          </p:cNvSpPr>
          <p:nvPr>
            <p:ph type="ftr" sz="quarter" idx="3"/>
          </p:nvPr>
        </p:nvSpPr>
        <p:spPr>
          <a:xfrm>
            <a:off x="4828726" y="7063572"/>
            <a:ext cx="2591463" cy="402483"/>
          </a:xfrm>
          <a:prstGeom prst="rect">
            <a:avLst/>
          </a:prstGeom>
        </p:spPr>
        <p:txBody>
          <a:bodyPr vert="horz" lIns="100794" tIns="50397" rIns="100794" bIns="50397" anchor="b"/>
          <a:lstStyle>
            <a:lvl1pPr algn="r" eaLnBrk="1" latinLnBrk="0" hangingPunct="1">
              <a:defRPr kumimoji="0" sz="1100">
                <a:solidFill>
                  <a:schemeClr val="tx1"/>
                </a:solidFill>
              </a:defRPr>
            </a:lvl1pPr>
            <a:extLst/>
          </a:lstStyle>
          <a:p>
            <a:pPr lvl="0"/>
            <a:endParaRPr lang="et-EE"/>
          </a:p>
        </p:txBody>
      </p:sp>
      <p:sp>
        <p:nvSpPr>
          <p:cNvPr id="18" name="Slide Number Placeholder 17"/>
          <p:cNvSpPr>
            <a:spLocks noGrp="1"/>
          </p:cNvSpPr>
          <p:nvPr>
            <p:ph type="sldNum" sz="quarter" idx="4"/>
          </p:nvPr>
        </p:nvSpPr>
        <p:spPr>
          <a:xfrm>
            <a:off x="9533017" y="7063572"/>
            <a:ext cx="403225" cy="402483"/>
          </a:xfrm>
          <a:prstGeom prst="rect">
            <a:avLst/>
          </a:prstGeom>
        </p:spPr>
        <p:txBody>
          <a:bodyPr vert="horz" lIns="100794" tIns="50397" rIns="100794" bIns="50397" anchor="b"/>
          <a:lstStyle>
            <a:lvl1pPr algn="r" eaLnBrk="1" latinLnBrk="0" hangingPunct="1">
              <a:defRPr kumimoji="0" sz="1100" b="0">
                <a:solidFill>
                  <a:schemeClr val="tx1"/>
                </a:solidFill>
              </a:defRPr>
            </a:lvl1pPr>
            <a:extLst/>
          </a:lstStyle>
          <a:p>
            <a:pPr lvl="0"/>
            <a:fld id="{F96FA007-EA98-4A5D-A87E-C4C71675040C}" type="slidenum">
              <a:rPr lang="et-EE" smtClean="0"/>
              <a:t>‹#›</a:t>
            </a:fld>
            <a:endParaRPr lang="et-EE"/>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5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403177" indent="-282224" algn="l" rtl="0" eaLnBrk="1" latinLnBrk="0" hangingPunct="1">
        <a:spcBef>
          <a:spcPts val="441"/>
        </a:spcBef>
        <a:spcAft>
          <a:spcPts val="0"/>
        </a:spcAft>
        <a:buClr>
          <a:schemeClr val="accent1"/>
        </a:buClr>
        <a:buSzPct val="68000"/>
        <a:buFont typeface="Wingdings 3"/>
        <a:buChar char=""/>
        <a:defRPr kumimoji="0" sz="3000" kern="1200">
          <a:solidFill>
            <a:schemeClr val="tx1"/>
          </a:solidFill>
          <a:latin typeface="+mn-lt"/>
          <a:ea typeface="+mn-ea"/>
          <a:cs typeface="+mn-cs"/>
        </a:defRPr>
      </a:lvl1pPr>
      <a:lvl2pPr marL="685401" indent="-251986" algn="l" rtl="0" eaLnBrk="1" latinLnBrk="0" hangingPunct="1">
        <a:spcBef>
          <a:spcPts val="357"/>
        </a:spcBef>
        <a:buClr>
          <a:schemeClr val="accent1"/>
        </a:buClr>
        <a:buFont typeface="Verdana"/>
        <a:buChar char="◦"/>
        <a:defRPr kumimoji="0" sz="2500" kern="1200">
          <a:solidFill>
            <a:schemeClr val="tx1"/>
          </a:solidFill>
          <a:latin typeface="+mn-lt"/>
          <a:ea typeface="+mn-ea"/>
          <a:cs typeface="+mn-cs"/>
        </a:defRPr>
      </a:lvl2pPr>
      <a:lvl3pPr marL="947467" indent="-251986" algn="l" rtl="0" eaLnBrk="1" latinLnBrk="0" hangingPunct="1">
        <a:spcBef>
          <a:spcPts val="386"/>
        </a:spcBef>
        <a:buClr>
          <a:schemeClr val="accent2"/>
        </a:buClr>
        <a:buSzPct val="100000"/>
        <a:buFont typeface="Wingdings 2"/>
        <a:buChar char=""/>
        <a:defRPr kumimoji="0" sz="2300" kern="1200">
          <a:solidFill>
            <a:schemeClr val="tx1"/>
          </a:solidFill>
          <a:latin typeface="+mn-lt"/>
          <a:ea typeface="+mn-ea"/>
          <a:cs typeface="+mn-cs"/>
        </a:defRPr>
      </a:lvl3pPr>
      <a:lvl4pPr marL="1259929" indent="-251986" algn="l" rtl="0" eaLnBrk="1" latinLnBrk="0" hangingPunct="1">
        <a:spcBef>
          <a:spcPts val="386"/>
        </a:spcBef>
        <a:buClr>
          <a:schemeClr val="accent2"/>
        </a:buClr>
        <a:buFont typeface="Wingdings 2"/>
        <a:buChar char=""/>
        <a:defRPr kumimoji="0" sz="2100" kern="1200">
          <a:solidFill>
            <a:schemeClr val="tx1"/>
          </a:solidFill>
          <a:latin typeface="+mn-lt"/>
          <a:ea typeface="+mn-ea"/>
          <a:cs typeface="+mn-cs"/>
        </a:defRPr>
      </a:lvl4pPr>
      <a:lvl5pPr marL="1511915" indent="-251986" algn="l" rtl="0" eaLnBrk="1" latinLnBrk="0" hangingPunct="1">
        <a:spcBef>
          <a:spcPts val="386"/>
        </a:spcBef>
        <a:buClr>
          <a:schemeClr val="accent2"/>
        </a:buClr>
        <a:buFont typeface="Wingdings 2"/>
        <a:buChar char=""/>
        <a:defRPr kumimoji="0" sz="2000" kern="1200">
          <a:solidFill>
            <a:schemeClr val="tx1"/>
          </a:solidFill>
          <a:latin typeface="+mn-lt"/>
          <a:ea typeface="+mn-ea"/>
          <a:cs typeface="+mn-cs"/>
        </a:defRPr>
      </a:lvl5pPr>
      <a:lvl6pPr marL="1763900" indent="-251986" algn="l" rtl="0" eaLnBrk="1" latinLnBrk="0" hangingPunct="1">
        <a:spcBef>
          <a:spcPts val="386"/>
        </a:spcBef>
        <a:buClr>
          <a:schemeClr val="accent3"/>
        </a:buClr>
        <a:buFont typeface="Wingdings 2"/>
        <a:buChar char=""/>
        <a:defRPr kumimoji="0" sz="2000" kern="1200">
          <a:solidFill>
            <a:schemeClr val="tx1"/>
          </a:solidFill>
          <a:latin typeface="+mn-lt"/>
          <a:ea typeface="+mn-ea"/>
          <a:cs typeface="+mn-cs"/>
        </a:defRPr>
      </a:lvl6pPr>
      <a:lvl7pPr marL="2015886" indent="-251986" algn="l" rtl="0" eaLnBrk="1" latinLnBrk="0" hangingPunct="1">
        <a:spcBef>
          <a:spcPts val="386"/>
        </a:spcBef>
        <a:buClr>
          <a:schemeClr val="accent3"/>
        </a:buClr>
        <a:buFont typeface="Wingdings 2"/>
        <a:buChar char=""/>
        <a:defRPr kumimoji="0" sz="1800" kern="1200">
          <a:solidFill>
            <a:schemeClr val="tx1"/>
          </a:solidFill>
          <a:latin typeface="+mn-lt"/>
          <a:ea typeface="+mn-ea"/>
          <a:cs typeface="+mn-cs"/>
        </a:defRPr>
      </a:lvl7pPr>
      <a:lvl8pPr marL="2267872" indent="-251986" algn="l" rtl="0" eaLnBrk="1" latinLnBrk="0" hangingPunct="1">
        <a:spcBef>
          <a:spcPts val="386"/>
        </a:spcBef>
        <a:buClr>
          <a:schemeClr val="accent3"/>
        </a:buClr>
        <a:buFont typeface="Wingdings 2"/>
        <a:buChar char=""/>
        <a:defRPr kumimoji="0" sz="1800" kern="1200">
          <a:solidFill>
            <a:schemeClr val="tx1"/>
          </a:solidFill>
          <a:latin typeface="+mn-lt"/>
          <a:ea typeface="+mn-ea"/>
          <a:cs typeface="+mn-cs"/>
        </a:defRPr>
      </a:lvl8pPr>
      <a:lvl9pPr marL="2519858" indent="-251986" algn="l" rtl="0" eaLnBrk="1" latinLnBrk="0" hangingPunct="1">
        <a:spcBef>
          <a:spcPts val="386"/>
        </a:spcBef>
        <a:buClr>
          <a:schemeClr val="accent3"/>
        </a:buClr>
        <a:buFont typeface="Wingdings 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503972" algn="l" rtl="0" eaLnBrk="1" latinLnBrk="0" hangingPunct="1">
        <a:defRPr kumimoji="0" kern="1200">
          <a:solidFill>
            <a:schemeClr val="tx1"/>
          </a:solidFill>
          <a:latin typeface="+mn-lt"/>
          <a:ea typeface="+mn-ea"/>
          <a:cs typeface="+mn-cs"/>
        </a:defRPr>
      </a:lvl2pPr>
      <a:lvl3pPr marL="1007943" algn="l" rtl="0" eaLnBrk="1" latinLnBrk="0" hangingPunct="1">
        <a:defRPr kumimoji="0" kern="1200">
          <a:solidFill>
            <a:schemeClr val="tx1"/>
          </a:solidFill>
          <a:latin typeface="+mn-lt"/>
          <a:ea typeface="+mn-ea"/>
          <a:cs typeface="+mn-cs"/>
        </a:defRPr>
      </a:lvl3pPr>
      <a:lvl4pPr marL="1511915" algn="l" rtl="0" eaLnBrk="1" latinLnBrk="0" hangingPunct="1">
        <a:defRPr kumimoji="0" kern="1200">
          <a:solidFill>
            <a:schemeClr val="tx1"/>
          </a:solidFill>
          <a:latin typeface="+mn-lt"/>
          <a:ea typeface="+mn-ea"/>
          <a:cs typeface="+mn-cs"/>
        </a:defRPr>
      </a:lvl4pPr>
      <a:lvl5pPr marL="2015886" algn="l" rtl="0" eaLnBrk="1" latinLnBrk="0" hangingPunct="1">
        <a:defRPr kumimoji="0" kern="1200">
          <a:solidFill>
            <a:schemeClr val="tx1"/>
          </a:solidFill>
          <a:latin typeface="+mn-lt"/>
          <a:ea typeface="+mn-ea"/>
          <a:cs typeface="+mn-cs"/>
        </a:defRPr>
      </a:lvl5pPr>
      <a:lvl6pPr marL="2519858" algn="l" rtl="0" eaLnBrk="1" latinLnBrk="0" hangingPunct="1">
        <a:defRPr kumimoji="0" kern="1200">
          <a:solidFill>
            <a:schemeClr val="tx1"/>
          </a:solidFill>
          <a:latin typeface="+mn-lt"/>
          <a:ea typeface="+mn-ea"/>
          <a:cs typeface="+mn-cs"/>
        </a:defRPr>
      </a:lvl6pPr>
      <a:lvl7pPr marL="3023829" algn="l" rtl="0" eaLnBrk="1" latinLnBrk="0" hangingPunct="1">
        <a:defRPr kumimoji="0" kern="1200">
          <a:solidFill>
            <a:schemeClr val="tx1"/>
          </a:solidFill>
          <a:latin typeface="+mn-lt"/>
          <a:ea typeface="+mn-ea"/>
          <a:cs typeface="+mn-cs"/>
        </a:defRPr>
      </a:lvl7pPr>
      <a:lvl8pPr marL="3527801" algn="l" rtl="0" eaLnBrk="1" latinLnBrk="0" hangingPunct="1">
        <a:defRPr kumimoji="0" kern="1200">
          <a:solidFill>
            <a:schemeClr val="tx1"/>
          </a:solidFill>
          <a:latin typeface="+mn-lt"/>
          <a:ea typeface="+mn-ea"/>
          <a:cs typeface="+mn-cs"/>
        </a:defRPr>
      </a:lvl8pPr>
      <a:lvl9pPr marL="4031772"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32245" y="1149622"/>
            <a:ext cx="9072563" cy="1262063"/>
          </a:xfrm>
        </p:spPr>
        <p:txBody>
          <a:bodyPr>
            <a:norm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et-EE" dirty="0"/>
              <a:t>Tarkvara kvaliteet ja standardid</a:t>
            </a:r>
          </a:p>
        </p:txBody>
      </p:sp>
      <p:sp>
        <p:nvSpPr>
          <p:cNvPr id="3" name="Subtitle 2"/>
          <p:cNvSpPr txBox="1">
            <a:spLocks noGrp="1"/>
          </p:cNvSpPr>
          <p:nvPr>
            <p:ph type="subTitle" idx="4294967295"/>
          </p:nvPr>
        </p:nvSpPr>
        <p:spPr>
          <a:xfrm>
            <a:off x="0" y="1768475"/>
            <a:ext cx="8870950" cy="4384675"/>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indent="0" algn="ctr">
              <a:buNone/>
            </a:pPr>
            <a:r>
              <a:rPr lang="et-EE" dirty="0"/>
              <a:t>3. harjutustund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301625"/>
            <a:ext cx="9072563"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Infosüsteemi elutsükli mudelid</a:t>
            </a:r>
          </a:p>
        </p:txBody>
      </p:sp>
      <p:grpSp>
        <p:nvGrpSpPr>
          <p:cNvPr id="3" name="Group 2"/>
          <p:cNvGrpSpPr/>
          <p:nvPr/>
        </p:nvGrpSpPr>
        <p:grpSpPr>
          <a:xfrm>
            <a:off x="1656000" y="2232000"/>
            <a:ext cx="6551999" cy="3887999"/>
            <a:chOff x="1655999" y="2232000"/>
            <a:chExt cx="6552000" cy="3887999"/>
          </a:xfrm>
        </p:grpSpPr>
        <p:sp>
          <p:nvSpPr>
            <p:cNvPr id="4" name="Rectangle 3"/>
            <p:cNvSpPr/>
            <p:nvPr/>
          </p:nvSpPr>
          <p:spPr>
            <a:xfrm>
              <a:off x="1655999" y="2232720"/>
              <a:ext cx="6552000" cy="3887279"/>
            </a:xfrm>
            <a:prstGeom prst="rect">
              <a:avLst/>
            </a:prstGeom>
            <a:noFill/>
            <a:ln>
              <a:noFill/>
              <a:prstDash val="solid"/>
            </a:ln>
          </p:spPr>
          <p:txBody>
            <a:bodyPr vert="horz" wrap="square" lIns="158760" tIns="82440" rIns="158760" bIns="82440" anchor="t" anchorCtr="0" compatLnSpc="0"/>
            <a:lstStyle/>
            <a:p>
              <a:pPr hangingPunct="0"/>
              <a:endParaRPr lang="et-EE">
                <a:latin typeface="Arial" pitchFamily="18"/>
                <a:ea typeface="Microsoft YaHei" pitchFamily="2"/>
                <a:cs typeface="Mangal" pitchFamily="2"/>
              </a:endParaRPr>
            </a:p>
          </p:txBody>
        </p:sp>
        <p:sp>
          <p:nvSpPr>
            <p:cNvPr id="5" name="Straight Connector 4"/>
            <p:cNvSpPr/>
            <p:nvPr/>
          </p:nvSpPr>
          <p:spPr>
            <a:xfrm flipV="1">
              <a:off x="1655999" y="2232000"/>
              <a:ext cx="6551641" cy="3806640"/>
            </a:xfrm>
            <a:prstGeom prst="line">
              <a:avLst/>
            </a:prstGeom>
            <a:noFill/>
            <a:ln w="9360">
              <a:solidFill>
                <a:srgbClr val="000000"/>
              </a:solidFill>
              <a:prstDash val="solid"/>
              <a:miter/>
              <a:tailEnd type="arrow"/>
            </a:ln>
          </p:spPr>
          <p:txBody>
            <a:bodyPr vert="horz" wrap="square" lIns="158760" tIns="82440" rIns="158760" bIns="82440" anchor="t" anchorCtr="0" compatLnSpc="0"/>
            <a:lstStyle/>
            <a:p>
              <a:pPr hangingPunct="0"/>
              <a:endParaRPr lang="et-EE">
                <a:latin typeface="Arial" pitchFamily="18"/>
                <a:ea typeface="Microsoft YaHei" pitchFamily="2"/>
                <a:cs typeface="Mangal" pitchFamily="2"/>
              </a:endParaRPr>
            </a:p>
          </p:txBody>
        </p:sp>
        <p:sp>
          <p:nvSpPr>
            <p:cNvPr id="6" name="TextBox 5"/>
            <p:cNvSpPr txBox="1"/>
            <p:nvPr/>
          </p:nvSpPr>
          <p:spPr>
            <a:xfrm>
              <a:off x="2202119" y="5766120"/>
              <a:ext cx="2593440" cy="353160"/>
            </a:xfrm>
            <a:prstGeom prst="rect">
              <a:avLst/>
            </a:prstGeom>
            <a:solidFill>
              <a:srgbClr val="FFFFFF"/>
            </a:solidFill>
            <a:ln w="9360">
              <a:solidFill>
                <a:srgbClr val="FFFFFF"/>
              </a:solidFill>
              <a:prstDash val="solid"/>
              <a:miter/>
            </a:ln>
          </p:spPr>
          <p:txBody>
            <a:bodyPr vert="horz" wrap="square" lIns="91440" tIns="45720" rIns="91440" bIns="45720" anchor="t" anchorCtr="0" compatLnSpc="0"/>
            <a:lstStyle/>
            <a:p>
              <a:pPr hangingPunct="0"/>
              <a:r>
                <a:rPr lang="et-EE" sz="1200" b="1">
                  <a:latin typeface="Times New Roman" pitchFamily="18"/>
                  <a:ea typeface="Times New Roman" pitchFamily="18"/>
                  <a:cs typeface="Times New Roman" pitchFamily="18"/>
                </a:rPr>
                <a:t>WATERFALL</a:t>
              </a:r>
              <a:r>
                <a:rPr lang="et-EE" sz="1200">
                  <a:latin typeface="Times New Roman" pitchFamily="18"/>
                  <a:ea typeface="Times New Roman" pitchFamily="18"/>
                  <a:cs typeface="Times New Roman" pitchFamily="18"/>
                </a:rPr>
                <a:t> - järjepidev</a:t>
              </a:r>
            </a:p>
          </p:txBody>
        </p:sp>
        <p:sp>
          <p:nvSpPr>
            <p:cNvPr id="7" name="TextBox 6"/>
            <p:cNvSpPr txBox="1"/>
            <p:nvPr/>
          </p:nvSpPr>
          <p:spPr>
            <a:xfrm>
              <a:off x="4113000" y="4679280"/>
              <a:ext cx="2184119" cy="816120"/>
            </a:xfrm>
            <a:prstGeom prst="rect">
              <a:avLst/>
            </a:prstGeom>
            <a:solidFill>
              <a:srgbClr val="FFFFFF"/>
            </a:solidFill>
            <a:ln w="9360">
              <a:solidFill>
                <a:srgbClr val="FFFFFF"/>
              </a:solidFill>
              <a:prstDash val="solid"/>
              <a:miter/>
            </a:ln>
          </p:spPr>
          <p:txBody>
            <a:bodyPr vert="horz" wrap="square" lIns="91440" tIns="45720" rIns="91440" bIns="45720" anchor="t" anchorCtr="0" compatLnSpc="0"/>
            <a:lstStyle/>
            <a:p>
              <a:pPr hangingPunct="0"/>
              <a:r>
                <a:rPr lang="et-EE" sz="1200" b="1" dirty="0">
                  <a:latin typeface="Times New Roman" pitchFamily="18"/>
                  <a:ea typeface="Times New Roman" pitchFamily="18"/>
                  <a:cs typeface="Times New Roman" pitchFamily="18"/>
                </a:rPr>
                <a:t>RUP/EUP</a:t>
              </a:r>
              <a:r>
                <a:rPr lang="et-EE" sz="1200" dirty="0">
                  <a:latin typeface="Times New Roman" pitchFamily="18"/>
                  <a:ea typeface="Times New Roman" pitchFamily="18"/>
                  <a:cs typeface="Times New Roman" pitchFamily="18"/>
                </a:rPr>
                <a:t> – järjepidevus on suur, iteratsioon on väike</a:t>
              </a:r>
            </a:p>
          </p:txBody>
        </p:sp>
        <p:sp>
          <p:nvSpPr>
            <p:cNvPr id="8" name="TextBox 7"/>
            <p:cNvSpPr txBox="1"/>
            <p:nvPr/>
          </p:nvSpPr>
          <p:spPr>
            <a:xfrm>
              <a:off x="7115759" y="3212062"/>
              <a:ext cx="955440" cy="353160"/>
            </a:xfrm>
            <a:prstGeom prst="rect">
              <a:avLst/>
            </a:prstGeom>
            <a:solidFill>
              <a:srgbClr val="FFFFFF"/>
            </a:solidFill>
            <a:ln w="9360">
              <a:solidFill>
                <a:srgbClr val="FFFFFF"/>
              </a:solidFill>
              <a:prstDash val="solid"/>
              <a:miter/>
            </a:ln>
          </p:spPr>
          <p:txBody>
            <a:bodyPr vert="horz" wrap="square" lIns="91440" tIns="45720" rIns="91440" bIns="45720" anchor="t" anchorCtr="0" compatLnSpc="0"/>
            <a:lstStyle/>
            <a:p>
              <a:pPr hangingPunct="0"/>
              <a:r>
                <a:rPr lang="et-EE" sz="1200" b="1" dirty="0">
                  <a:latin typeface="Times New Roman" pitchFamily="18"/>
                  <a:ea typeface="Times New Roman" pitchFamily="18"/>
                  <a:cs typeface="Times New Roman" pitchFamily="18"/>
                </a:rPr>
                <a:t>SCRUM</a:t>
              </a:r>
            </a:p>
          </p:txBody>
        </p:sp>
        <p:sp>
          <p:nvSpPr>
            <p:cNvPr id="9" name="TextBox 8"/>
            <p:cNvSpPr txBox="1"/>
            <p:nvPr/>
          </p:nvSpPr>
          <p:spPr>
            <a:xfrm>
              <a:off x="7524719" y="2664379"/>
              <a:ext cx="546480" cy="353160"/>
            </a:xfrm>
            <a:prstGeom prst="rect">
              <a:avLst/>
            </a:prstGeom>
            <a:solidFill>
              <a:srgbClr val="FFFFFF"/>
            </a:solidFill>
            <a:ln w="9360">
              <a:solidFill>
                <a:srgbClr val="FFFFFF"/>
              </a:solidFill>
              <a:prstDash val="solid"/>
              <a:miter/>
            </a:ln>
          </p:spPr>
          <p:txBody>
            <a:bodyPr vert="horz" wrap="square" lIns="91440" tIns="45720" rIns="91440" bIns="45720" anchor="t" anchorCtr="0" compatLnSpc="0"/>
            <a:lstStyle/>
            <a:p>
              <a:pPr hangingPunct="0"/>
              <a:r>
                <a:rPr lang="et-EE" sz="1200" b="1" dirty="0">
                  <a:latin typeface="Times New Roman" pitchFamily="18"/>
                  <a:ea typeface="Times New Roman" pitchFamily="18"/>
                  <a:cs typeface="Times New Roman" pitchFamily="18"/>
                </a:rPr>
                <a:t>XP</a:t>
              </a:r>
            </a:p>
          </p:txBody>
        </p:sp>
        <p:sp>
          <p:nvSpPr>
            <p:cNvPr id="10" name="TextBox 9"/>
            <p:cNvSpPr txBox="1"/>
            <p:nvPr/>
          </p:nvSpPr>
          <p:spPr>
            <a:xfrm>
              <a:off x="3157559" y="5222160"/>
              <a:ext cx="682560" cy="353160"/>
            </a:xfrm>
            <a:prstGeom prst="rect">
              <a:avLst/>
            </a:prstGeom>
            <a:solidFill>
              <a:srgbClr val="FFFFFF"/>
            </a:solidFill>
            <a:ln w="9360">
              <a:solidFill>
                <a:srgbClr val="FFFFFF"/>
              </a:solidFill>
              <a:prstDash val="solid"/>
              <a:miter/>
            </a:ln>
          </p:spPr>
          <p:txBody>
            <a:bodyPr vert="horz" wrap="square" lIns="91440" tIns="45720" rIns="91440" bIns="45720" anchor="t" anchorCtr="0" compatLnSpc="0"/>
            <a:lstStyle/>
            <a:p>
              <a:pPr hangingPunct="0"/>
              <a:r>
                <a:rPr lang="et-EE" sz="1200" b="1" dirty="0">
                  <a:latin typeface="Times New Roman" pitchFamily="18"/>
                  <a:ea typeface="Times New Roman" pitchFamily="18"/>
                  <a:cs typeface="Times New Roman" pitchFamily="18"/>
                </a:rPr>
                <a:t>RAD</a:t>
              </a:r>
            </a:p>
          </p:txBody>
        </p:sp>
        <p:sp>
          <p:nvSpPr>
            <p:cNvPr id="11" name="TextBox 10"/>
            <p:cNvSpPr txBox="1"/>
            <p:nvPr/>
          </p:nvSpPr>
          <p:spPr>
            <a:xfrm>
              <a:off x="5068440" y="4134960"/>
              <a:ext cx="1365480" cy="353160"/>
            </a:xfrm>
            <a:prstGeom prst="rect">
              <a:avLst/>
            </a:prstGeom>
            <a:solidFill>
              <a:srgbClr val="FFFFFF"/>
            </a:solidFill>
            <a:ln w="9360">
              <a:solidFill>
                <a:srgbClr val="FFFFFF"/>
              </a:solidFill>
              <a:prstDash val="solid"/>
              <a:miter/>
            </a:ln>
          </p:spPr>
          <p:txBody>
            <a:bodyPr vert="horz" wrap="square" lIns="91440" tIns="45720" rIns="91440" bIns="45720" anchor="t" anchorCtr="0" compatLnSpc="0"/>
            <a:lstStyle/>
            <a:p>
              <a:pPr hangingPunct="0"/>
              <a:r>
                <a:rPr lang="et-EE" sz="1200" b="1" dirty="0">
                  <a:latin typeface="Times New Roman" pitchFamily="18"/>
                  <a:ea typeface="Times New Roman" pitchFamily="18"/>
                  <a:cs typeface="Times New Roman" pitchFamily="18"/>
                </a:rPr>
                <a:t>MOF ja MSF</a:t>
              </a:r>
            </a:p>
          </p:txBody>
        </p:sp>
        <p:sp>
          <p:nvSpPr>
            <p:cNvPr id="12" name="TextBox 11"/>
            <p:cNvSpPr txBox="1"/>
            <p:nvPr/>
          </p:nvSpPr>
          <p:spPr>
            <a:xfrm>
              <a:off x="7115759" y="2911679"/>
              <a:ext cx="819000" cy="353160"/>
            </a:xfrm>
            <a:prstGeom prst="rect">
              <a:avLst/>
            </a:prstGeom>
            <a:solidFill>
              <a:srgbClr val="FFFFFF"/>
            </a:solidFill>
            <a:ln w="9360">
              <a:solidFill>
                <a:srgbClr val="FFFFFF"/>
              </a:solidFill>
              <a:prstDash val="solid"/>
              <a:miter/>
            </a:ln>
          </p:spPr>
          <p:txBody>
            <a:bodyPr vert="horz" wrap="square" lIns="91440" tIns="45720" rIns="91440" bIns="45720" anchor="t" anchorCtr="0" compatLnSpc="0"/>
            <a:lstStyle/>
            <a:p>
              <a:pPr hangingPunct="0"/>
              <a:r>
                <a:rPr lang="et-EE" sz="1200" b="1" dirty="0">
                  <a:latin typeface="Times New Roman" pitchFamily="18"/>
                  <a:ea typeface="Times New Roman" pitchFamily="18"/>
                  <a:cs typeface="Times New Roman" pitchFamily="18"/>
                </a:rPr>
                <a:t>AGILE</a:t>
              </a: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pic>
        <p:nvPicPr>
          <p:cNvPr id="2" name="Picture Placeholder 1"/>
          <p:cNvPicPr>
            <a:picLocks noGrp="1" noChangeAspect="1"/>
          </p:cNvPicPr>
          <p:nvPr>
            <p:ph type="pic" idx="4294967295"/>
          </p:nvPr>
        </p:nvPicPr>
        <p:blipFill>
          <a:blip r:embed="rId3">
            <a:lum/>
            <a:alphaModFix/>
          </a:blip>
          <a:srcRect/>
          <a:stretch>
            <a:fillRect/>
          </a:stretch>
        </p:blipFill>
        <p:spPr>
          <a:xfrm>
            <a:off x="1367904" y="1619250"/>
            <a:ext cx="7631112" cy="5184775"/>
          </a:xfrm>
        </p:spPr>
      </p:pic>
      <p:sp>
        <p:nvSpPr>
          <p:cNvPr id="3" name="Title 2"/>
          <p:cNvSpPr txBox="1">
            <a:spLocks noGrp="1"/>
          </p:cNvSpPr>
          <p:nvPr>
            <p:ph type="title" idx="4294967295"/>
          </p:nvPr>
        </p:nvSpPr>
        <p:spPr>
          <a:xfrm>
            <a:off x="0" y="301625"/>
            <a:ext cx="9070975" cy="1262063"/>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Koskmudel</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301625"/>
            <a:ext cx="9070975" cy="1262063"/>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Koskmudel</a:t>
            </a:r>
          </a:p>
        </p:txBody>
      </p:sp>
      <p:pic>
        <p:nvPicPr>
          <p:cNvPr id="3" name="Picture 2"/>
          <p:cNvPicPr>
            <a:picLocks noChangeAspect="1"/>
          </p:cNvPicPr>
          <p:nvPr/>
        </p:nvPicPr>
        <p:blipFill>
          <a:blip r:embed="rId3">
            <a:lum/>
            <a:alphaModFix/>
          </a:blip>
          <a:srcRect/>
          <a:stretch>
            <a:fillRect/>
          </a:stretch>
        </p:blipFill>
        <p:spPr>
          <a:xfrm>
            <a:off x="288000" y="1512000"/>
            <a:ext cx="9576000" cy="5694841"/>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8870950" cy="4675658"/>
          </a:xfrm>
        </p:spPr>
        <p:txBody>
          <a:bodyPr>
            <a:normAutofit fontScale="47500" lnSpcReduction="2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sz="5100" dirty="0"/>
              <a:t>Nõuete analüüs ja kirjeldamine</a:t>
            </a:r>
            <a:r>
              <a:rPr lang="et-EE" dirty="0"/>
              <a:t>:</a:t>
            </a:r>
          </a:p>
          <a:p>
            <a:pPr lvl="1" rtl="0" hangingPunct="0"/>
            <a:r>
              <a:rPr lang="et-EE" sz="3400" dirty="0"/>
              <a:t>süsteemianalüüs</a:t>
            </a:r>
          </a:p>
          <a:p>
            <a:pPr lvl="1" rtl="0" hangingPunct="0"/>
            <a:r>
              <a:rPr lang="et-EE" sz="3400" dirty="0"/>
              <a:t>tarkvaraanalüüs</a:t>
            </a:r>
          </a:p>
          <a:p>
            <a:r>
              <a:rPr lang="et-EE" sz="5100" dirty="0"/>
              <a:t>Tarkvara disain:</a:t>
            </a:r>
          </a:p>
          <a:p>
            <a:pPr lvl="1" rtl="0" hangingPunct="0"/>
            <a:r>
              <a:rPr lang="et-EE" sz="3400" dirty="0"/>
              <a:t>andmestruktuurid</a:t>
            </a:r>
          </a:p>
          <a:p>
            <a:pPr lvl="1" rtl="0" hangingPunct="0"/>
            <a:r>
              <a:rPr lang="et-EE" sz="3400" dirty="0"/>
              <a:t>tarkvara arhitektuur</a:t>
            </a:r>
          </a:p>
          <a:p>
            <a:pPr lvl="1" rtl="0" hangingPunct="0"/>
            <a:r>
              <a:rPr lang="et-EE" sz="3400" dirty="0"/>
              <a:t>liideste omadused</a:t>
            </a:r>
          </a:p>
          <a:p>
            <a:pPr lvl="1" rtl="0" hangingPunct="0"/>
            <a:r>
              <a:rPr lang="et-EE" sz="3400" dirty="0"/>
              <a:t>algoritmilised detailid</a:t>
            </a:r>
          </a:p>
          <a:p>
            <a:pPr lvl="0"/>
            <a:r>
              <a:rPr lang="et-EE" sz="5100" dirty="0"/>
              <a:t>Realisatsioon:</a:t>
            </a:r>
          </a:p>
          <a:p>
            <a:pPr lvl="1" rtl="0" hangingPunct="0"/>
            <a:r>
              <a:rPr lang="et-EE" sz="3400" dirty="0"/>
              <a:t>luuakse programmiosad</a:t>
            </a:r>
          </a:p>
          <a:p>
            <a:pPr lvl="1" rtl="0" hangingPunct="0"/>
            <a:r>
              <a:rPr lang="et-EE" sz="3400" dirty="0"/>
              <a:t>luuakse moodulid (programmiosad ühendatakse)</a:t>
            </a:r>
          </a:p>
          <a:p>
            <a:pPr lvl="1" rtl="0" hangingPunct="0"/>
            <a:r>
              <a:rPr lang="et-EE" sz="3400" dirty="0"/>
              <a:t>kõike testitakse eraldi</a:t>
            </a:r>
          </a:p>
        </p:txBody>
      </p:sp>
      <p:sp>
        <p:nvSpPr>
          <p:cNvPr id="3" name="Title 2"/>
          <p:cNvSpPr txBox="1">
            <a:spLocks noGrp="1"/>
          </p:cNvSpPr>
          <p:nvPr>
            <p:ph type="title" idx="4294967295"/>
          </p:nvPr>
        </p:nvSpPr>
        <p:spPr>
          <a:xfrm>
            <a:off x="0" y="301625"/>
            <a:ext cx="9070975" cy="1262063"/>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Koskmudel</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page14">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8870950" cy="4384675"/>
          </a:xfrm>
        </p:spPr>
        <p:txBody>
          <a:bodyPr>
            <a:norm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sz="2400" dirty="0"/>
              <a:t>Integratsioon ja süsteemi testimine</a:t>
            </a:r>
            <a:r>
              <a:rPr lang="et-EE" dirty="0"/>
              <a:t>:</a:t>
            </a:r>
          </a:p>
          <a:p>
            <a:pPr lvl="1" rtl="0" hangingPunct="0"/>
            <a:r>
              <a:rPr lang="et-EE" sz="1600" dirty="0"/>
              <a:t>programmid ja moodulid ühendatakse</a:t>
            </a:r>
          </a:p>
          <a:p>
            <a:pPr lvl="1" rtl="0" hangingPunct="0"/>
            <a:r>
              <a:rPr lang="et-EE" sz="1600" dirty="0"/>
              <a:t>testitakse süsteemi </a:t>
            </a:r>
            <a:r>
              <a:rPr lang="et-EE" sz="1600" dirty="0" smtClean="0"/>
              <a:t>loogikat</a:t>
            </a:r>
            <a:endParaRPr lang="et-EE" sz="1600" dirty="0"/>
          </a:p>
          <a:p>
            <a:pPr lvl="1" rtl="0" hangingPunct="0"/>
            <a:r>
              <a:rPr lang="et-EE" sz="1600" dirty="0"/>
              <a:t>testitakse vastavust nõuetele</a:t>
            </a:r>
          </a:p>
          <a:p>
            <a:pPr lvl="0"/>
            <a:r>
              <a:rPr lang="et-EE" sz="2400" dirty="0"/>
              <a:t>Kasutamine ja hooldus:</a:t>
            </a:r>
          </a:p>
          <a:p>
            <a:pPr lvl="1" rtl="0" hangingPunct="0"/>
            <a:r>
              <a:rPr lang="et-EE" sz="1600" dirty="0"/>
              <a:t>tarkvara kasutatakse</a:t>
            </a:r>
          </a:p>
          <a:p>
            <a:pPr lvl="1" rtl="0" hangingPunct="0"/>
            <a:r>
              <a:rPr lang="et-EE" sz="1600" dirty="0"/>
              <a:t>tarkvara muudetakse / täiendatakse, sest</a:t>
            </a:r>
            <a:r>
              <a:rPr lang="et-EE" sz="1900" dirty="0"/>
              <a:t>:</a:t>
            </a:r>
          </a:p>
          <a:p>
            <a:pPr lvl="2" rtl="0" hangingPunct="0"/>
            <a:r>
              <a:rPr lang="et-EE" sz="1400" dirty="0"/>
              <a:t>kasutajad avastavad vigu</a:t>
            </a:r>
          </a:p>
          <a:p>
            <a:pPr lvl="2" rtl="0" hangingPunct="0"/>
            <a:r>
              <a:rPr lang="et-EE" sz="1400" dirty="0"/>
              <a:t>ümbrus ja töökeskkond muutuvad</a:t>
            </a:r>
          </a:p>
          <a:p>
            <a:pPr lvl="2" rtl="0" hangingPunct="0"/>
            <a:r>
              <a:rPr lang="et-EE" sz="1400" dirty="0"/>
              <a:t>klient tahab lisafunktsionaalsuseid</a:t>
            </a:r>
          </a:p>
        </p:txBody>
      </p:sp>
      <p:sp>
        <p:nvSpPr>
          <p:cNvPr id="3" name="Title 2"/>
          <p:cNvSpPr txBox="1">
            <a:spLocks noGrp="1"/>
          </p:cNvSpPr>
          <p:nvPr>
            <p:ph type="title" idx="4294967295"/>
          </p:nvPr>
        </p:nvSpPr>
        <p:spPr>
          <a:xfrm>
            <a:off x="0" y="30162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page15">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8870950" cy="4384675"/>
          </a:xfrm>
        </p:spPr>
        <p:txBody>
          <a:bodyPr>
            <a:normAutofit fontScale="925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b="1" dirty="0"/>
              <a:t>Puuduseks</a:t>
            </a:r>
            <a:r>
              <a:rPr lang="et-EE" dirty="0"/>
              <a:t> on ebamugavus muudatuste sisseviimisel, kui protsess on kord käima lükatud</a:t>
            </a:r>
          </a:p>
          <a:p>
            <a:pPr lvl="1" rtl="0" hangingPunct="0"/>
            <a:r>
              <a:rPr lang="et-EE" sz="2200" dirty="0"/>
              <a:t>Vajadus teha otsuseid varajastes faasides</a:t>
            </a:r>
          </a:p>
          <a:p>
            <a:pPr lvl="1" rtl="0" hangingPunct="0"/>
            <a:r>
              <a:rPr lang="et-EE" sz="2200" dirty="0"/>
              <a:t>Võib tekkida halva struktuuriga süsteem</a:t>
            </a:r>
          </a:p>
          <a:p>
            <a:pPr lvl="1" rtl="0" hangingPunct="0"/>
            <a:r>
              <a:rPr lang="et-EE" sz="2200" dirty="0"/>
              <a:t>Projekti paindumatu jaotus faasideks</a:t>
            </a:r>
          </a:p>
          <a:p>
            <a:pPr lvl="1" rtl="0" hangingPunct="0"/>
            <a:r>
              <a:rPr lang="et-EE" sz="2200" dirty="0"/>
              <a:t>Raske on arvestada kliendi uute soovidega</a:t>
            </a:r>
          </a:p>
          <a:p>
            <a:pPr lvl="1" rtl="0" hangingPunct="0"/>
            <a:r>
              <a:rPr lang="et-EE" sz="2200" dirty="0"/>
              <a:t>Klient peab olema kannatlik – esimesi tulemusi ei tule niipea</a:t>
            </a:r>
          </a:p>
          <a:p>
            <a:pPr lvl="0"/>
            <a:r>
              <a:rPr lang="et-EE" dirty="0"/>
              <a:t>Mudel on </a:t>
            </a:r>
            <a:r>
              <a:rPr lang="et-EE" dirty="0" smtClean="0"/>
              <a:t>kasutatav siis</a:t>
            </a:r>
            <a:r>
              <a:rPr lang="et-EE" dirty="0"/>
              <a:t>, kui nõudmised on hästi selged ja tarkvara suhteliselt väike</a:t>
            </a:r>
          </a:p>
        </p:txBody>
      </p:sp>
      <p:sp>
        <p:nvSpPr>
          <p:cNvPr id="3" name="Title 2"/>
          <p:cNvSpPr txBox="1">
            <a:spLocks noGrp="1"/>
          </p:cNvSpPr>
          <p:nvPr>
            <p:ph type="title" idx="4294967295"/>
          </p:nvPr>
        </p:nvSpPr>
        <p:spPr>
          <a:xfrm>
            <a:off x="0" y="301625"/>
            <a:ext cx="9070975" cy="1262063"/>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Koskmudel</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page17">
    <p:spTree>
      <p:nvGrpSpPr>
        <p:cNvPr id="1" name=""/>
        <p:cNvGrpSpPr/>
        <p:nvPr/>
      </p:nvGrpSpPr>
      <p:grpSpPr>
        <a:xfrm>
          <a:off x="0" y="0"/>
          <a:ext cx="0" cy="0"/>
          <a:chOff x="0" y="0"/>
          <a:chExt cx="0" cy="0"/>
        </a:xfrm>
      </p:grpSpPr>
      <p:pic>
        <p:nvPicPr>
          <p:cNvPr id="2" name="Picture 1"/>
          <p:cNvPicPr>
            <a:picLocks noChangeAspect="1"/>
          </p:cNvPicPr>
          <p:nvPr/>
        </p:nvPicPr>
        <p:blipFill>
          <a:blip r:embed="rId3">
            <a:lum/>
            <a:alphaModFix/>
          </a:blip>
          <a:srcRect/>
          <a:stretch>
            <a:fillRect/>
          </a:stretch>
        </p:blipFill>
        <p:spPr>
          <a:xfrm>
            <a:off x="159120" y="47880"/>
            <a:ext cx="9845640" cy="744012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page16">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8870950" cy="4384675"/>
          </a:xfrm>
        </p:spPr>
        <p:txBody>
          <a:bodyPr>
            <a:normAutofit fontScale="77500" lnSpcReduction="2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algn="just">
              <a:lnSpc>
                <a:spcPct val="150000"/>
              </a:lnSpc>
            </a:pPr>
            <a:r>
              <a:rPr lang="et-EE" b="1" dirty="0"/>
              <a:t>RAD </a:t>
            </a:r>
            <a:r>
              <a:rPr lang="et-EE" b="1" dirty="0" smtClean="0"/>
              <a:t>põhimõtted</a:t>
            </a:r>
          </a:p>
          <a:p>
            <a:pPr lvl="1" algn="just">
              <a:lnSpc>
                <a:spcPct val="120000"/>
              </a:lnSpc>
            </a:pPr>
            <a:r>
              <a:rPr lang="et-EE" sz="2500" dirty="0" smtClean="0"/>
              <a:t>Vara </a:t>
            </a:r>
            <a:r>
              <a:rPr lang="et-EE" sz="2500" dirty="0"/>
              <a:t>peab olema suunatud arendamise aja </a:t>
            </a:r>
            <a:r>
              <a:rPr lang="et-EE" sz="2500" dirty="0" smtClean="0"/>
              <a:t>vähendamiseks</a:t>
            </a:r>
          </a:p>
          <a:p>
            <a:pPr lvl="1" algn="just">
              <a:lnSpc>
                <a:spcPct val="120000"/>
              </a:lnSpc>
            </a:pPr>
            <a:r>
              <a:rPr lang="et-EE" sz="2500" dirty="0" smtClean="0"/>
              <a:t>Toote </a:t>
            </a:r>
            <a:r>
              <a:rPr lang="et-EE" sz="2500" dirty="0"/>
              <a:t>prototüübi loomine kliendi nõudmiste </a:t>
            </a:r>
            <a:r>
              <a:rPr lang="et-EE" sz="2500" dirty="0" smtClean="0"/>
              <a:t>täpsustamiseks</a:t>
            </a:r>
          </a:p>
          <a:p>
            <a:pPr lvl="1" algn="just">
              <a:lnSpc>
                <a:spcPct val="120000"/>
              </a:lnSpc>
            </a:pPr>
            <a:r>
              <a:rPr lang="et-EE" sz="2500" dirty="0" smtClean="0"/>
              <a:t>Arendamise perioodilisus: toode iga uus versioon põhineb kliendi eelmise versiooni tulemuse hindamisel</a:t>
            </a:r>
          </a:p>
          <a:p>
            <a:pPr lvl="1" algn="just">
              <a:lnSpc>
                <a:spcPct val="120000"/>
              </a:lnSpc>
            </a:pPr>
            <a:r>
              <a:rPr lang="et-EE" sz="2500" dirty="0" smtClean="0"/>
              <a:t>Versiooni </a:t>
            </a:r>
            <a:r>
              <a:rPr lang="et-EE" sz="2500" dirty="0"/>
              <a:t>arendamise aja vähendamine juba olemas olevate moodulite üleviimise ja funktsioonide lisamise tõttu uute </a:t>
            </a:r>
            <a:r>
              <a:rPr lang="et-EE" sz="2500" dirty="0" smtClean="0"/>
              <a:t>versiooni</a:t>
            </a:r>
          </a:p>
          <a:p>
            <a:pPr lvl="1" algn="just">
              <a:lnSpc>
                <a:spcPct val="120000"/>
              </a:lnSpc>
            </a:pPr>
            <a:r>
              <a:rPr lang="et-EE" sz="2500" dirty="0" smtClean="0"/>
              <a:t>Arendajate </a:t>
            </a:r>
            <a:r>
              <a:rPr lang="et-EE" sz="2500" dirty="0"/>
              <a:t>meeskond peab tegema tihedat koostööd, iga osaleja peab olema valmis täitma mitu </a:t>
            </a:r>
            <a:r>
              <a:rPr lang="et-EE" sz="2500" dirty="0" smtClean="0"/>
              <a:t>kohustust</a:t>
            </a:r>
          </a:p>
          <a:p>
            <a:pPr lvl="1" algn="just">
              <a:lnSpc>
                <a:spcPct val="120000"/>
              </a:lnSpc>
            </a:pPr>
            <a:r>
              <a:rPr lang="et-EE" sz="2500" dirty="0" smtClean="0"/>
              <a:t>Projekti </a:t>
            </a:r>
            <a:r>
              <a:rPr lang="et-EE" sz="2500" dirty="0"/>
              <a:t>juhtimine peab vähendama toote arendamise tsüklit</a:t>
            </a:r>
          </a:p>
          <a:p>
            <a:pPr lvl="0">
              <a:lnSpc>
                <a:spcPct val="150000"/>
              </a:lnSpc>
              <a:buNone/>
            </a:pPr>
            <a:endParaRPr lang="et-EE" dirty="0"/>
          </a:p>
        </p:txBody>
      </p:sp>
      <p:sp>
        <p:nvSpPr>
          <p:cNvPr id="3" name="Title 2"/>
          <p:cNvSpPr txBox="1">
            <a:spLocks noGrp="1"/>
          </p:cNvSpPr>
          <p:nvPr>
            <p:ph type="title" idx="4294967295"/>
          </p:nvPr>
        </p:nvSpPr>
        <p:spPr>
          <a:xfrm>
            <a:off x="0" y="301625"/>
            <a:ext cx="9070975" cy="1262063"/>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a:t>
            </a:r>
            <a:br>
              <a:rPr lang="et-EE"/>
            </a:br>
            <a:r>
              <a:rPr lang="et-EE"/>
              <a:t>RAD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page18">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8870950" cy="4384675"/>
          </a:xfrm>
        </p:spPr>
        <p:txBody>
          <a:bodyPr>
            <a:norm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sz="2800" dirty="0"/>
              <a:t>Suurte (kuid siiski liigenduvate) süsteemide korral on vaja palju inimressurssi</a:t>
            </a:r>
          </a:p>
          <a:p>
            <a:pPr lvl="0"/>
            <a:r>
              <a:rPr lang="et-EE" sz="2800" dirty="0" smtClean="0"/>
              <a:t>Iga </a:t>
            </a:r>
            <a:r>
              <a:rPr lang="et-EE" sz="2800" dirty="0"/>
              <a:t>rakenduse korral RAD ei sobi – nt kui süsteemi ei saa jaotada sobivatesse moodulitesse või kui on oluline töökiirus</a:t>
            </a:r>
          </a:p>
          <a:p>
            <a:pPr lvl="0"/>
            <a:r>
              <a:rPr lang="et-EE" sz="2800" dirty="0"/>
              <a:t>Kui tehnilised riskid on kõrged – palju uut tehnoloogiat, tihe suhtlemine teiste rakendustega</a:t>
            </a:r>
          </a:p>
        </p:txBody>
      </p:sp>
      <p:sp>
        <p:nvSpPr>
          <p:cNvPr id="3" name="Title 2"/>
          <p:cNvSpPr txBox="1">
            <a:spLocks noGrp="1"/>
          </p:cNvSpPr>
          <p:nvPr>
            <p:ph type="title" idx="4294967295"/>
          </p:nvPr>
        </p:nvSpPr>
        <p:spPr>
          <a:xfrm>
            <a:off x="0" y="301625"/>
            <a:ext cx="9070975" cy="1262063"/>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RAD. Puudused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page20">
    <p:spTree>
      <p:nvGrpSpPr>
        <p:cNvPr id="1" name=""/>
        <p:cNvGrpSpPr/>
        <p:nvPr/>
      </p:nvGrpSpPr>
      <p:grpSpPr>
        <a:xfrm>
          <a:off x="0" y="0"/>
          <a:ext cx="0" cy="0"/>
          <a:chOff x="0" y="0"/>
          <a:chExt cx="0" cy="0"/>
        </a:xfrm>
      </p:grpSpPr>
      <p:pic>
        <p:nvPicPr>
          <p:cNvPr id="2" name="Picture Placeholder 1"/>
          <p:cNvPicPr>
            <a:picLocks noGrp="1" noChangeAspect="1"/>
          </p:cNvPicPr>
          <p:nvPr>
            <p:ph type="pic" idx="4294967295"/>
          </p:nvPr>
        </p:nvPicPr>
        <p:blipFill>
          <a:blip r:embed="rId3">
            <a:lum/>
            <a:alphaModFix/>
          </a:blip>
          <a:srcRect/>
          <a:stretch>
            <a:fillRect/>
          </a:stretch>
        </p:blipFill>
        <p:spPr>
          <a:xfrm>
            <a:off x="1079872" y="1403573"/>
            <a:ext cx="7686675" cy="5286375"/>
          </a:xfrm>
        </p:spPr>
      </p:pic>
      <p:sp>
        <p:nvSpPr>
          <p:cNvPr id="3" name="Title 2"/>
          <p:cNvSpPr txBox="1">
            <a:spLocks noGrp="1"/>
          </p:cNvSpPr>
          <p:nvPr>
            <p:ph type="title" idx="4294967295"/>
          </p:nvPr>
        </p:nvSpPr>
        <p:spPr>
          <a:xfrm>
            <a:off x="1008063" y="301625"/>
            <a:ext cx="9072562"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RUP</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301625"/>
            <a:ext cx="9072563"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dirty="0"/>
              <a:t>Agenda	</a:t>
            </a:r>
          </a:p>
        </p:txBody>
      </p:sp>
      <p:sp>
        <p:nvSpPr>
          <p:cNvPr id="3" name="Text Placeholder 2"/>
          <p:cNvSpPr txBox="1">
            <a:spLocks noGrp="1"/>
          </p:cNvSpPr>
          <p:nvPr>
            <p:ph type="body" idx="4294967295"/>
          </p:nvPr>
        </p:nvSpPr>
        <p:spPr>
          <a:xfrm>
            <a:off x="0" y="1768475"/>
            <a:ext cx="8870950" cy="4384675"/>
          </a:xfrm>
        </p:spPr>
        <p:txBody>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dirty="0" err="1"/>
              <a:t>Back</a:t>
            </a:r>
            <a:r>
              <a:rPr lang="et-EE" dirty="0"/>
              <a:t> </a:t>
            </a:r>
            <a:r>
              <a:rPr lang="et-EE" dirty="0" err="1"/>
              <a:t>to</a:t>
            </a:r>
            <a:r>
              <a:rPr lang="et-EE" dirty="0"/>
              <a:t> </a:t>
            </a:r>
            <a:r>
              <a:rPr lang="et-EE" dirty="0" err="1"/>
              <a:t>the</a:t>
            </a:r>
            <a:r>
              <a:rPr lang="et-EE" dirty="0"/>
              <a:t> </a:t>
            </a:r>
            <a:r>
              <a:rPr lang="et-EE" dirty="0" err="1"/>
              <a:t>future</a:t>
            </a:r>
            <a:endParaRPr lang="et-EE" dirty="0"/>
          </a:p>
          <a:p>
            <a:pPr lvl="0"/>
            <a:r>
              <a:rPr lang="et-EE" dirty="0"/>
              <a:t>Tarkvara elutsükli mudelid</a:t>
            </a:r>
          </a:p>
          <a:p>
            <a:pPr lvl="0"/>
            <a:r>
              <a:rPr lang="et-EE" dirty="0"/>
              <a:t>Hankija osalus hankes</a:t>
            </a:r>
          </a:p>
          <a:p>
            <a:pPr lvl="0"/>
            <a:r>
              <a:rPr lang="et-EE" dirty="0" smtClean="0"/>
              <a:t>Nõuete </a:t>
            </a:r>
            <a:r>
              <a:rPr lang="et-EE" dirty="0"/>
              <a:t>muudatuste haldamine</a:t>
            </a:r>
          </a:p>
          <a:p>
            <a:pPr lvl="0"/>
            <a:r>
              <a:rPr lang="et-EE" dirty="0"/>
              <a:t>Vastuvõtmise plaan</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name="page19">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8870950" cy="4384675"/>
          </a:xfrm>
        </p:spPr>
        <p:txBody>
          <a:bodyPr>
            <a:normAutofit fontScale="62500" lnSpcReduction="2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a:lnSpc>
                <a:spcPct val="150000"/>
              </a:lnSpc>
            </a:pPr>
            <a:r>
              <a:rPr lang="et-EE" b="1" dirty="0"/>
              <a:t>RUP </a:t>
            </a:r>
            <a:r>
              <a:rPr lang="et-EE" b="1" dirty="0" smtClean="0"/>
              <a:t>põhimõtted:</a:t>
            </a:r>
          </a:p>
          <a:p>
            <a:pPr lvl="1">
              <a:lnSpc>
                <a:spcPct val="120000"/>
              </a:lnSpc>
            </a:pPr>
            <a:r>
              <a:rPr lang="et-EE" sz="2900" dirty="0" smtClean="0"/>
              <a:t>Varane </a:t>
            </a:r>
            <a:r>
              <a:rPr lang="et-EE" sz="2900" dirty="0"/>
              <a:t>identifitseerimine ja pidev (projekti lõpuni) põhiriskide </a:t>
            </a:r>
            <a:r>
              <a:rPr lang="et-EE" sz="2900" dirty="0" smtClean="0"/>
              <a:t>likvideerimine</a:t>
            </a:r>
          </a:p>
          <a:p>
            <a:pPr lvl="1">
              <a:lnSpc>
                <a:spcPct val="120000"/>
              </a:lnSpc>
            </a:pPr>
            <a:r>
              <a:rPr lang="et-EE" sz="2900" dirty="0" smtClean="0"/>
              <a:t>Kliendi </a:t>
            </a:r>
            <a:r>
              <a:rPr lang="et-EE" sz="2900" dirty="0"/>
              <a:t>nõudmiste arendatava tarkvara teostamisele keskendumine (analüüs ja pretsedentide mudelite </a:t>
            </a:r>
            <a:r>
              <a:rPr lang="et-EE" sz="2900" dirty="0" smtClean="0"/>
              <a:t>koostamine)</a:t>
            </a:r>
          </a:p>
          <a:p>
            <a:pPr lvl="1">
              <a:lnSpc>
                <a:spcPct val="120000"/>
              </a:lnSpc>
            </a:pPr>
            <a:r>
              <a:rPr lang="et-EE" sz="2900" dirty="0" smtClean="0"/>
              <a:t>Nõudmiste </a:t>
            </a:r>
            <a:r>
              <a:rPr lang="et-EE" sz="2900" dirty="0"/>
              <a:t>muutmise, projektide lahenduste ja arendamise protsessi realisatsioonide </a:t>
            </a:r>
            <a:r>
              <a:rPr lang="et-EE" sz="2900" dirty="0" smtClean="0"/>
              <a:t>ootus</a:t>
            </a:r>
          </a:p>
          <a:p>
            <a:pPr lvl="1">
              <a:lnSpc>
                <a:spcPct val="120000"/>
              </a:lnSpc>
            </a:pPr>
            <a:r>
              <a:rPr lang="et-EE" sz="2900" dirty="0" smtClean="0"/>
              <a:t>Komponente </a:t>
            </a:r>
            <a:r>
              <a:rPr lang="et-EE" sz="2900" dirty="0"/>
              <a:t>arhitektuur, mida testitakse ja realiseeritakse projekti </a:t>
            </a:r>
            <a:r>
              <a:rPr lang="et-EE" sz="2900" dirty="0" smtClean="0"/>
              <a:t>arengufaasidel</a:t>
            </a:r>
          </a:p>
          <a:p>
            <a:pPr lvl="1">
              <a:lnSpc>
                <a:spcPct val="120000"/>
              </a:lnSpc>
            </a:pPr>
            <a:r>
              <a:rPr lang="et-EE" sz="2900" dirty="0" smtClean="0"/>
              <a:t>Pidev </a:t>
            </a:r>
            <a:r>
              <a:rPr lang="et-EE" sz="2900" dirty="0"/>
              <a:t>kvaliteedi garanteerimine iga tarkvara (toode) arendamise </a:t>
            </a:r>
            <a:r>
              <a:rPr lang="et-EE" sz="2900" dirty="0" smtClean="0"/>
              <a:t>faasil</a:t>
            </a:r>
          </a:p>
          <a:p>
            <a:pPr lvl="1">
              <a:lnSpc>
                <a:spcPct val="120000"/>
              </a:lnSpc>
            </a:pPr>
            <a:r>
              <a:rPr lang="et-EE" sz="2900" dirty="0" smtClean="0"/>
              <a:t>Töö </a:t>
            </a:r>
            <a:r>
              <a:rPr lang="et-EE" sz="2900" dirty="0"/>
              <a:t>projektiga tihedas meeskonnas, tähtis roll kuulub </a:t>
            </a:r>
            <a:r>
              <a:rPr lang="et-EE" sz="2900" dirty="0" err="1" smtClean="0"/>
              <a:t>arhitektorile</a:t>
            </a:r>
            <a:endParaRPr lang="et-EE" sz="2900" dirty="0"/>
          </a:p>
          <a:p>
            <a:pPr lvl="0">
              <a:lnSpc>
                <a:spcPct val="150000"/>
              </a:lnSpc>
              <a:buNone/>
            </a:pPr>
            <a:endParaRPr lang="et-EE" dirty="0"/>
          </a:p>
        </p:txBody>
      </p:sp>
      <p:sp>
        <p:nvSpPr>
          <p:cNvPr id="3" name="Title 2"/>
          <p:cNvSpPr txBox="1">
            <a:spLocks noGrp="1"/>
          </p:cNvSpPr>
          <p:nvPr>
            <p:ph type="title" idx="4294967295"/>
          </p:nvPr>
        </p:nvSpPr>
        <p:spPr>
          <a:xfrm>
            <a:off x="0" y="30162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dirty="0"/>
              <a:t>Tarkvara elutsükli mudelid. RUP</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name="page21">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8870950" cy="4384675"/>
          </a:xfrm>
        </p:spPr>
        <p:txBody>
          <a:bodyPr>
            <a:normAutofit fontScale="85000" lnSpcReduction="2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a:lnSpc>
                <a:spcPct val="150000"/>
              </a:lnSpc>
            </a:pPr>
            <a:r>
              <a:rPr lang="et-EE" b="1" dirty="0"/>
              <a:t> Algus (ingl. </a:t>
            </a:r>
            <a:r>
              <a:rPr lang="et-EE" i="1" dirty="0" err="1"/>
              <a:t>Inception</a:t>
            </a:r>
            <a:r>
              <a:rPr lang="et-EE" b="1" dirty="0" smtClean="0"/>
              <a:t>):</a:t>
            </a:r>
          </a:p>
          <a:p>
            <a:pPr lvl="1">
              <a:lnSpc>
                <a:spcPct val="150000"/>
              </a:lnSpc>
            </a:pPr>
            <a:r>
              <a:rPr lang="et-EE" dirty="0" smtClean="0"/>
              <a:t>Formuleeritakse </a:t>
            </a:r>
            <a:r>
              <a:rPr lang="et-EE" dirty="0"/>
              <a:t>projekti nägemine ja </a:t>
            </a:r>
            <a:r>
              <a:rPr lang="et-EE" dirty="0" smtClean="0"/>
              <a:t>piirid</a:t>
            </a:r>
          </a:p>
          <a:p>
            <a:pPr lvl="1">
              <a:lnSpc>
                <a:spcPct val="150000"/>
              </a:lnSpc>
            </a:pPr>
            <a:r>
              <a:rPr lang="et-EE" dirty="0" smtClean="0"/>
              <a:t>Koostatakse </a:t>
            </a:r>
            <a:r>
              <a:rPr lang="et-EE" dirty="0"/>
              <a:t>äri motivatsioon (</a:t>
            </a:r>
            <a:r>
              <a:rPr lang="et-EE" i="1" dirty="0" err="1"/>
              <a:t>buisness</a:t>
            </a:r>
            <a:r>
              <a:rPr lang="et-EE" i="1" dirty="0"/>
              <a:t> </a:t>
            </a:r>
            <a:r>
              <a:rPr lang="et-EE" i="1" dirty="0" err="1" smtClean="0"/>
              <a:t>case</a:t>
            </a:r>
            <a:r>
              <a:rPr lang="et-EE" dirty="0" smtClean="0"/>
              <a:t>)</a:t>
            </a:r>
          </a:p>
          <a:p>
            <a:pPr lvl="1">
              <a:lnSpc>
                <a:spcPct val="150000"/>
              </a:lnSpc>
            </a:pPr>
            <a:r>
              <a:rPr lang="et-EE" dirty="0" smtClean="0"/>
              <a:t>Määratakse </a:t>
            </a:r>
            <a:r>
              <a:rPr lang="et-EE" dirty="0"/>
              <a:t>uued nõudmised, piiramised ja toote tähtsamad </a:t>
            </a:r>
            <a:r>
              <a:rPr lang="et-EE" dirty="0" smtClean="0"/>
              <a:t>funktsionaalsused</a:t>
            </a:r>
          </a:p>
          <a:p>
            <a:pPr lvl="1">
              <a:lnSpc>
                <a:spcPct val="150000"/>
              </a:lnSpc>
            </a:pPr>
            <a:r>
              <a:rPr lang="et-EE" dirty="0" smtClean="0"/>
              <a:t>Koostatakse </a:t>
            </a:r>
            <a:r>
              <a:rPr lang="et-EE" dirty="0"/>
              <a:t>pretsedendi mudelite </a:t>
            </a:r>
            <a:r>
              <a:rPr lang="et-EE" dirty="0" smtClean="0"/>
              <a:t>baasversioon</a:t>
            </a:r>
          </a:p>
          <a:p>
            <a:pPr lvl="1">
              <a:lnSpc>
                <a:spcPct val="150000"/>
              </a:lnSpc>
            </a:pPr>
            <a:r>
              <a:rPr lang="et-EE" dirty="0" smtClean="0"/>
              <a:t>Hinnatakse riskid</a:t>
            </a:r>
            <a:endParaRPr lang="et-EE" dirty="0"/>
          </a:p>
        </p:txBody>
      </p:sp>
      <p:sp>
        <p:nvSpPr>
          <p:cNvPr id="3" name="Title 2"/>
          <p:cNvSpPr txBox="1">
            <a:spLocks noGrp="1"/>
          </p:cNvSpPr>
          <p:nvPr>
            <p:ph type="title" idx="4294967295"/>
          </p:nvPr>
        </p:nvSpPr>
        <p:spPr>
          <a:xfrm>
            <a:off x="0" y="30162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RUP</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name="page22">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8870950" cy="4384675"/>
          </a:xfrm>
        </p:spPr>
        <p:txBody>
          <a:bodyPr>
            <a:normAutofit fontScale="70000" lnSpcReduction="2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a:lnSpc>
                <a:spcPct val="150000"/>
              </a:lnSpc>
            </a:pPr>
            <a:r>
              <a:rPr lang="et-EE" b="1" dirty="0" smtClean="0"/>
              <a:t>Projekteerimine </a:t>
            </a:r>
            <a:r>
              <a:rPr lang="et-EE" b="1" dirty="0"/>
              <a:t>(ingl. </a:t>
            </a:r>
            <a:r>
              <a:rPr lang="et-EE" i="1" dirty="0" err="1"/>
              <a:t>Elaboration</a:t>
            </a:r>
            <a:r>
              <a:rPr lang="et-EE" b="1" dirty="0"/>
              <a:t>)</a:t>
            </a:r>
          </a:p>
          <a:p>
            <a:pPr marL="108000" indent="0" algn="just">
              <a:lnSpc>
                <a:spcPct val="120000"/>
              </a:lnSpc>
              <a:buNone/>
            </a:pPr>
            <a:r>
              <a:rPr lang="et-EE" dirty="0"/>
              <a:t>Etapil „Projekteerimine“ tehakse analüüs esemevaldkonnale ja teostatud arhitektuuri loomine. Etapp </a:t>
            </a:r>
            <a:r>
              <a:rPr lang="et-EE" dirty="0" smtClean="0"/>
              <a:t>koosneb:</a:t>
            </a:r>
          </a:p>
          <a:p>
            <a:pPr algn="just">
              <a:lnSpc>
                <a:spcPct val="120000"/>
              </a:lnSpc>
              <a:buFont typeface="Arial" panose="020B0604020202020204" pitchFamily="34" charset="0"/>
              <a:buChar char="•"/>
            </a:pPr>
            <a:r>
              <a:rPr lang="et-EE" dirty="0" smtClean="0"/>
              <a:t>Nõudmiste </a:t>
            </a:r>
            <a:r>
              <a:rPr lang="et-EE" dirty="0"/>
              <a:t>dokumenteerimisest (kaasa arvatud detailne kirjeldus paljudest kasutamise </a:t>
            </a:r>
            <a:r>
              <a:rPr lang="et-EE" dirty="0" smtClean="0"/>
              <a:t>pretsedentidest)</a:t>
            </a:r>
          </a:p>
          <a:p>
            <a:pPr algn="just">
              <a:lnSpc>
                <a:spcPct val="120000"/>
              </a:lnSpc>
              <a:buFont typeface="Arial" panose="020B0604020202020204" pitchFamily="34" charset="0"/>
              <a:buChar char="•"/>
            </a:pPr>
            <a:r>
              <a:rPr lang="et-EE" dirty="0" smtClean="0"/>
              <a:t>Projekteeritud</a:t>
            </a:r>
            <a:r>
              <a:rPr lang="et-EE" dirty="0"/>
              <a:t>, realiseeritud ja testitud teostatud </a:t>
            </a:r>
            <a:r>
              <a:rPr lang="et-EE" dirty="0" smtClean="0"/>
              <a:t>arhitektuurist</a:t>
            </a:r>
          </a:p>
          <a:p>
            <a:pPr algn="just">
              <a:lnSpc>
                <a:spcPct val="120000"/>
              </a:lnSpc>
              <a:buFont typeface="Arial" panose="020B0604020202020204" pitchFamily="34" charset="0"/>
              <a:buChar char="•"/>
            </a:pPr>
            <a:r>
              <a:rPr lang="et-EE" dirty="0" smtClean="0"/>
              <a:t>Uuendatakse </a:t>
            </a:r>
            <a:r>
              <a:rPr lang="et-EE" dirty="0"/>
              <a:t>majandusmotivatsiooni ja täpsustatakse tähtaegade hindamist ja </a:t>
            </a:r>
            <a:r>
              <a:rPr lang="et-EE" dirty="0" smtClean="0"/>
              <a:t>maksmist</a:t>
            </a:r>
          </a:p>
          <a:p>
            <a:pPr algn="just">
              <a:lnSpc>
                <a:spcPct val="120000"/>
              </a:lnSpc>
              <a:buFont typeface="Arial" panose="020B0604020202020204" pitchFamily="34" charset="0"/>
              <a:buChar char="•"/>
            </a:pPr>
            <a:r>
              <a:rPr lang="et-EE" dirty="0" smtClean="0"/>
              <a:t>Alandatakse põhiriske</a:t>
            </a:r>
            <a:endParaRPr lang="et-EE" dirty="0"/>
          </a:p>
          <a:p>
            <a:pPr lvl="0">
              <a:lnSpc>
                <a:spcPct val="150000"/>
              </a:lnSpc>
              <a:buNone/>
            </a:pPr>
            <a:endParaRPr lang="et-EE" dirty="0"/>
          </a:p>
        </p:txBody>
      </p:sp>
      <p:sp>
        <p:nvSpPr>
          <p:cNvPr id="3" name="Title 2"/>
          <p:cNvSpPr txBox="1">
            <a:spLocks noGrp="1"/>
          </p:cNvSpPr>
          <p:nvPr>
            <p:ph type="title" idx="4294967295"/>
          </p:nvPr>
        </p:nvSpPr>
        <p:spPr>
          <a:xfrm>
            <a:off x="1008063" y="301625"/>
            <a:ext cx="9072562"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dirty="0"/>
              <a:t>Tarkvara elutsükli mudelid. RUP</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name="page23">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8870950" cy="4384675"/>
          </a:xfrm>
        </p:spPr>
        <p:txBody>
          <a:bodyPr>
            <a:norm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r>
              <a:rPr lang="et-EE" sz="2400" b="1" dirty="0" smtClean="0"/>
              <a:t>Loomine </a:t>
            </a:r>
            <a:r>
              <a:rPr lang="et-EE" sz="2400" b="1" dirty="0"/>
              <a:t>(ingl. </a:t>
            </a:r>
            <a:r>
              <a:rPr lang="et-EE" sz="2400" i="1" dirty="0" err="1"/>
              <a:t>Construction</a:t>
            </a:r>
            <a:r>
              <a:rPr lang="et-EE" sz="2400" b="1" dirty="0"/>
              <a:t>)</a:t>
            </a:r>
          </a:p>
          <a:p>
            <a:pPr lvl="0">
              <a:lnSpc>
                <a:spcPct val="150000"/>
              </a:lnSpc>
              <a:buNone/>
            </a:pPr>
            <a:r>
              <a:rPr lang="et-EE" sz="2400" dirty="0"/>
              <a:t>Antud faasi jooksul realiseeritakse projekti funktsionaalsuse suurem osa. „Loomine“ faas lõpped süsteemi esimese realisatsiooniga ja tähiste algfunktsionaalsuse valmisolekuga.</a:t>
            </a:r>
          </a:p>
        </p:txBody>
      </p:sp>
      <p:sp>
        <p:nvSpPr>
          <p:cNvPr id="3" name="Title 2"/>
          <p:cNvSpPr txBox="1">
            <a:spLocks noGrp="1"/>
          </p:cNvSpPr>
          <p:nvPr>
            <p:ph type="title" idx="4294967295"/>
          </p:nvPr>
        </p:nvSpPr>
        <p:spPr>
          <a:xfrm>
            <a:off x="1008063" y="301625"/>
            <a:ext cx="9072562"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RUP</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name="page24">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8870950" cy="4384675"/>
          </a:xfrm>
        </p:spPr>
        <p:txBody>
          <a:bodyPr>
            <a:normAutofit fontScale="70000" lnSpcReduction="2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a:lnSpc>
                <a:spcPct val="150000"/>
              </a:lnSpc>
            </a:pPr>
            <a:r>
              <a:rPr lang="et-EE" b="1" dirty="0" smtClean="0"/>
              <a:t>Kasutuselevõtt </a:t>
            </a:r>
            <a:r>
              <a:rPr lang="et-EE" b="1" dirty="0"/>
              <a:t>(ingl. </a:t>
            </a:r>
            <a:r>
              <a:rPr lang="et-EE" i="1" dirty="0" err="1"/>
              <a:t>Transition</a:t>
            </a:r>
            <a:r>
              <a:rPr lang="et-EE" b="1" dirty="0"/>
              <a:t>)</a:t>
            </a:r>
          </a:p>
          <a:p>
            <a:pPr lvl="0" algn="just">
              <a:lnSpc>
                <a:spcPct val="150000"/>
              </a:lnSpc>
              <a:buNone/>
            </a:pPr>
            <a:r>
              <a:rPr lang="et-EE" dirty="0"/>
              <a:t>Antud faasi jooksul tehakse valmis toote viimane versioon ja edastatakse arendajate poolt kliendile. See koosneb tarkvara BETA-testimisest, kasutajate õpetamisest, samuti ka toote kvaliteedi määramisest. Juhul, kui toote kvaliteet ei vasta kasutajate ootustele või kriteeriumitele, mis olid fikseeritud „Algus“ faasil, siis „Kasutuselevõtt“ faas kordub uuesti. Kõikide eesmärkide teostamine tähendab lõpptoote tähise saavutamist (</a:t>
            </a:r>
            <a:r>
              <a:rPr lang="et-EE" b="1" dirty="0"/>
              <a:t>ingl</a:t>
            </a:r>
            <a:r>
              <a:rPr lang="et-EE" dirty="0"/>
              <a:t> </a:t>
            </a:r>
            <a:r>
              <a:rPr lang="et-EE" i="1" dirty="0" err="1"/>
              <a:t>Product</a:t>
            </a:r>
            <a:r>
              <a:rPr lang="et-EE" i="1" dirty="0"/>
              <a:t> </a:t>
            </a:r>
            <a:r>
              <a:rPr lang="et-EE" i="1" dirty="0" err="1"/>
              <a:t>Release</a:t>
            </a:r>
            <a:r>
              <a:rPr lang="et-EE" dirty="0"/>
              <a:t>) ja terve arendamise tsükli lõpetamist.</a:t>
            </a:r>
          </a:p>
        </p:txBody>
      </p:sp>
      <p:sp>
        <p:nvSpPr>
          <p:cNvPr id="3" name="Title 2"/>
          <p:cNvSpPr txBox="1">
            <a:spLocks noGrp="1"/>
          </p:cNvSpPr>
          <p:nvPr>
            <p:ph type="title" idx="4294967295"/>
          </p:nvPr>
        </p:nvSpPr>
        <p:spPr>
          <a:xfrm>
            <a:off x="1008063" y="301625"/>
            <a:ext cx="9072562"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RUP</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name="page25">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8870950" cy="4384675"/>
          </a:xfrm>
        </p:spPr>
        <p:txBody>
          <a:bodyPr>
            <a:normAutofit fontScale="62500" lnSpcReduction="2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a:lnSpc>
                <a:spcPct val="120000"/>
              </a:lnSpc>
            </a:pPr>
            <a:r>
              <a:rPr lang="et-EE" dirty="0" smtClean="0"/>
              <a:t>Väga </a:t>
            </a:r>
            <a:r>
              <a:rPr lang="et-EE" dirty="0"/>
              <a:t>palju aega kulutatakse analüüsimiseks, </a:t>
            </a:r>
            <a:r>
              <a:rPr lang="et-EE" dirty="0" smtClean="0"/>
              <a:t>kontrollimiseks</a:t>
            </a:r>
            <a:endParaRPr lang="et-EE" dirty="0"/>
          </a:p>
          <a:p>
            <a:pPr>
              <a:lnSpc>
                <a:spcPct val="120000"/>
              </a:lnSpc>
            </a:pPr>
            <a:r>
              <a:rPr lang="et-EE" dirty="0" smtClean="0"/>
              <a:t>Nõudmiste </a:t>
            </a:r>
            <a:r>
              <a:rPr lang="et-EE" dirty="0"/>
              <a:t>muutmise, projektide lahenduste ja arendamise protsessi realisatsioonide ootus. – võib panna ka puuduste alla, kuna töötaja ei saa normaalselt keskenduda ja teha head tööd, kuna peab mõtlema ka selle peale, et kliendid võivad nõudmised ära </a:t>
            </a:r>
            <a:r>
              <a:rPr lang="et-EE" dirty="0" smtClean="0"/>
              <a:t>muuta</a:t>
            </a:r>
            <a:endParaRPr lang="et-EE" dirty="0"/>
          </a:p>
          <a:p>
            <a:pPr>
              <a:lnSpc>
                <a:spcPct val="120000"/>
              </a:lnSpc>
            </a:pPr>
            <a:r>
              <a:rPr lang="et-EE" dirty="0" smtClean="0"/>
              <a:t>Toote </a:t>
            </a:r>
            <a:r>
              <a:rPr lang="et-EE" dirty="0"/>
              <a:t>arendamise elutsükkel koosneb neljast faasist. Ei saa kasutada pikaajaliste projektide jaoks või suure süsteemi realiseerimise </a:t>
            </a:r>
            <a:r>
              <a:rPr lang="et-EE" dirty="0" smtClean="0"/>
              <a:t>jaoks </a:t>
            </a:r>
            <a:endParaRPr lang="et-EE" dirty="0"/>
          </a:p>
          <a:p>
            <a:pPr>
              <a:lnSpc>
                <a:spcPct val="120000"/>
              </a:lnSpc>
            </a:pPr>
            <a:r>
              <a:rPr lang="et-EE" dirty="0" smtClean="0"/>
              <a:t>Iga </a:t>
            </a:r>
            <a:r>
              <a:rPr lang="et-EE" dirty="0"/>
              <a:t>faas koosneb neljast etapist. Järgmine etapp ei saa alata ennem seda, kui eelmine lõppes. Etapid sisaldavad palju </a:t>
            </a:r>
            <a:r>
              <a:rPr lang="et-EE" dirty="0" smtClean="0"/>
              <a:t>dokumentatsiooni</a:t>
            </a:r>
            <a:endParaRPr lang="et-EE" dirty="0"/>
          </a:p>
          <a:p>
            <a:pPr>
              <a:lnSpc>
                <a:spcPct val="120000"/>
              </a:lnSpc>
            </a:pPr>
            <a:r>
              <a:rPr lang="et-EE" dirty="0" smtClean="0"/>
              <a:t>Viimase </a:t>
            </a:r>
            <a:r>
              <a:rPr lang="et-EE" dirty="0"/>
              <a:t>faasi lõpus kontrollitakse, kas toode vastab kasutaja ootusele või kriteeriumitele. Kui ei vasta, siis viimane faas kordub </a:t>
            </a:r>
            <a:r>
              <a:rPr lang="et-EE" dirty="0" smtClean="0"/>
              <a:t>uuesti</a:t>
            </a:r>
            <a:endParaRPr lang="et-EE" dirty="0"/>
          </a:p>
          <a:p>
            <a:pPr lvl="0">
              <a:buNone/>
            </a:pPr>
            <a:endParaRPr lang="et-EE" dirty="0"/>
          </a:p>
        </p:txBody>
      </p:sp>
      <p:sp>
        <p:nvSpPr>
          <p:cNvPr id="3" name="Title 2"/>
          <p:cNvSpPr txBox="1">
            <a:spLocks noGrp="1"/>
          </p:cNvSpPr>
          <p:nvPr>
            <p:ph type="title" idx="4294967295"/>
          </p:nvPr>
        </p:nvSpPr>
        <p:spPr>
          <a:xfrm>
            <a:off x="1009650" y="301625"/>
            <a:ext cx="9070975" cy="1262063"/>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RUP. Puudused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name="page26">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301625"/>
            <a:ext cx="9072563" cy="1262063"/>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dirty="0"/>
              <a:t>Hankija osalus hankes. </a:t>
            </a:r>
            <a:br>
              <a:rPr lang="et-EE" dirty="0"/>
            </a:br>
            <a:r>
              <a:rPr lang="et-EE" dirty="0"/>
              <a:t>ISO-IEC 12207</a:t>
            </a:r>
          </a:p>
        </p:txBody>
      </p:sp>
      <p:sp>
        <p:nvSpPr>
          <p:cNvPr id="3" name="Text Placeholder 2"/>
          <p:cNvSpPr txBox="1">
            <a:spLocks noGrp="1"/>
          </p:cNvSpPr>
          <p:nvPr>
            <p:ph type="body" idx="4294967295"/>
          </p:nvPr>
        </p:nvSpPr>
        <p:spPr>
          <a:xfrm>
            <a:off x="0" y="1768475"/>
            <a:ext cx="8870950" cy="4384675"/>
          </a:xfrm>
        </p:spPr>
        <p:txBody>
          <a:bodyPr>
            <a:normAutofit fontScale="85000" lnSpcReduction="1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dirty="0" smtClean="0"/>
              <a:t>hankimise </a:t>
            </a:r>
            <a:r>
              <a:rPr lang="et-EE" dirty="0"/>
              <a:t>ettevalmistamine (sh vajadus, süsteemi- ja tarkvaranõuded, </a:t>
            </a:r>
            <a:r>
              <a:rPr lang="et-EE" dirty="0" smtClean="0"/>
              <a:t>hankimisplaan, vastuvõtustrateegia </a:t>
            </a:r>
            <a:r>
              <a:rPr lang="et-EE" dirty="0"/>
              <a:t>ja –tingimused, protsessid)</a:t>
            </a:r>
          </a:p>
          <a:p>
            <a:pPr lvl="0"/>
            <a:r>
              <a:rPr lang="et-EE" dirty="0" smtClean="0"/>
              <a:t>hanke </a:t>
            </a:r>
            <a:r>
              <a:rPr lang="et-EE" dirty="0"/>
              <a:t>väljakuulutamine</a:t>
            </a:r>
          </a:p>
          <a:p>
            <a:pPr lvl="0"/>
            <a:r>
              <a:rPr lang="et-EE" dirty="0" smtClean="0"/>
              <a:t>tarnija </a:t>
            </a:r>
            <a:r>
              <a:rPr lang="et-EE" dirty="0"/>
              <a:t>valimine (sh valiku protseduurid)</a:t>
            </a:r>
          </a:p>
          <a:p>
            <a:pPr lvl="0"/>
            <a:r>
              <a:rPr lang="et-EE" dirty="0" smtClean="0"/>
              <a:t>lepingu </a:t>
            </a:r>
            <a:r>
              <a:rPr lang="et-EE" dirty="0"/>
              <a:t>sõlmimine (sh õigused, muudatuste ohje)</a:t>
            </a:r>
          </a:p>
          <a:p>
            <a:pPr lvl="0"/>
            <a:r>
              <a:rPr lang="et-EE" dirty="0" smtClean="0"/>
              <a:t>hankijapoolne </a:t>
            </a:r>
            <a:r>
              <a:rPr lang="et-EE" dirty="0"/>
              <a:t>vastuvõtmine (sh vastuvõtuläbivaatus </a:t>
            </a:r>
            <a:r>
              <a:rPr lang="et-EE" dirty="0" smtClean="0"/>
              <a:t>ja </a:t>
            </a:r>
            <a:r>
              <a:rPr lang="et-EE" dirty="0"/>
              <a:t>vastuvõtutestimine)</a:t>
            </a:r>
          </a:p>
          <a:p>
            <a:pPr lvl="0"/>
            <a:r>
              <a:rPr lang="et-EE" dirty="0" smtClean="0"/>
              <a:t>sulgemine</a:t>
            </a:r>
            <a:endParaRPr lang="et-EE"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name="page27">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8870950" cy="4384675"/>
          </a:xfrm>
        </p:spPr>
        <p:txBody>
          <a:bodyPr>
            <a:normAutofit fontScale="92500" lnSpcReduction="2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buNone/>
            </a:pPr>
            <a:r>
              <a:rPr lang="et-EE" dirty="0"/>
              <a:t>Teised raamistikud:</a:t>
            </a:r>
          </a:p>
          <a:p>
            <a:pPr lvl="0"/>
            <a:r>
              <a:rPr lang="et-EE" dirty="0"/>
              <a:t>ITIL</a:t>
            </a:r>
          </a:p>
          <a:p>
            <a:pPr lvl="0"/>
            <a:r>
              <a:rPr lang="et-EE" dirty="0"/>
              <a:t>COBIT</a:t>
            </a:r>
          </a:p>
          <a:p>
            <a:pPr lvl="0"/>
            <a:r>
              <a:rPr lang="et-EE" dirty="0"/>
              <a:t>CMMI-ACQ</a:t>
            </a:r>
          </a:p>
          <a:p>
            <a:pPr lvl="0"/>
            <a:r>
              <a:rPr lang="et-EE" dirty="0"/>
              <a:t>Viidatud standardid ei eelda, et kõiki tegevusi tuleb täita, vaid pakuvad võimaluse teha tegevustest valik vastavalt olukorrale. Valitud tegevuste sisu </a:t>
            </a:r>
            <a:r>
              <a:rPr lang="et-EE" dirty="0" smtClean="0"/>
              <a:t>ja ulatuse </a:t>
            </a:r>
            <a:r>
              <a:rPr lang="et-EE" dirty="0"/>
              <a:t>põhjal võib prognoosida hankija töömahtu </a:t>
            </a:r>
            <a:r>
              <a:rPr lang="et-EE" dirty="0" smtClean="0"/>
              <a:t>hankes</a:t>
            </a:r>
            <a:endParaRPr lang="et-EE" dirty="0"/>
          </a:p>
        </p:txBody>
      </p:sp>
      <p:sp>
        <p:nvSpPr>
          <p:cNvPr id="3" name="Title 2"/>
          <p:cNvSpPr txBox="1">
            <a:spLocks noGrp="1"/>
          </p:cNvSpPr>
          <p:nvPr>
            <p:ph type="title" idx="4294967295"/>
          </p:nvPr>
        </p:nvSpPr>
        <p:spPr>
          <a:xfrm>
            <a:off x="0" y="30162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dirty="0"/>
              <a:t>Hankija osalus hankes.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name="page28">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8870950" cy="4384675"/>
          </a:xfrm>
        </p:spPr>
        <p:txBody>
          <a:bodyPr>
            <a:norm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dirty="0" err="1"/>
              <a:t>Change</a:t>
            </a:r>
            <a:r>
              <a:rPr lang="et-EE" dirty="0"/>
              <a:t> </a:t>
            </a:r>
            <a:r>
              <a:rPr lang="et-EE" dirty="0" err="1"/>
              <a:t>management</a:t>
            </a:r>
            <a:r>
              <a:rPr lang="et-EE" dirty="0"/>
              <a:t> </a:t>
            </a:r>
            <a:r>
              <a:rPr lang="et-EE" dirty="0" err="1"/>
              <a:t>is</a:t>
            </a:r>
            <a:r>
              <a:rPr lang="et-EE" dirty="0"/>
              <a:t> </a:t>
            </a:r>
            <a:r>
              <a:rPr lang="et-EE" dirty="0" err="1"/>
              <a:t>an</a:t>
            </a:r>
            <a:r>
              <a:rPr lang="et-EE" dirty="0"/>
              <a:t> </a:t>
            </a:r>
            <a:r>
              <a:rPr lang="et-EE" dirty="0" err="1"/>
              <a:t>approach</a:t>
            </a:r>
            <a:r>
              <a:rPr lang="et-EE" dirty="0"/>
              <a:t> </a:t>
            </a:r>
            <a:r>
              <a:rPr lang="et-EE" dirty="0" err="1"/>
              <a:t>to</a:t>
            </a:r>
            <a:r>
              <a:rPr lang="et-EE" dirty="0"/>
              <a:t> </a:t>
            </a:r>
            <a:r>
              <a:rPr lang="et-EE" dirty="0" err="1"/>
              <a:t>transitioning</a:t>
            </a:r>
            <a:r>
              <a:rPr lang="et-EE" dirty="0"/>
              <a:t> </a:t>
            </a:r>
            <a:r>
              <a:rPr lang="et-EE" dirty="0" err="1"/>
              <a:t>individuals</a:t>
            </a:r>
            <a:r>
              <a:rPr lang="et-EE" dirty="0"/>
              <a:t>, </a:t>
            </a:r>
            <a:r>
              <a:rPr lang="et-EE" dirty="0" err="1"/>
              <a:t>teams</a:t>
            </a:r>
            <a:r>
              <a:rPr lang="et-EE" dirty="0"/>
              <a:t>, and </a:t>
            </a:r>
            <a:r>
              <a:rPr lang="et-EE" dirty="0" err="1"/>
              <a:t>organizations</a:t>
            </a:r>
            <a:r>
              <a:rPr lang="et-EE" dirty="0"/>
              <a:t> </a:t>
            </a:r>
            <a:r>
              <a:rPr lang="et-EE" dirty="0" err="1"/>
              <a:t>to</a:t>
            </a:r>
            <a:r>
              <a:rPr lang="et-EE" dirty="0"/>
              <a:t> a </a:t>
            </a:r>
            <a:r>
              <a:rPr lang="et-EE" dirty="0" err="1"/>
              <a:t>desired</a:t>
            </a:r>
            <a:r>
              <a:rPr lang="et-EE" dirty="0"/>
              <a:t> </a:t>
            </a:r>
            <a:r>
              <a:rPr lang="et-EE" dirty="0" err="1"/>
              <a:t>future</a:t>
            </a:r>
            <a:r>
              <a:rPr lang="et-EE" dirty="0"/>
              <a:t> </a:t>
            </a:r>
            <a:r>
              <a:rPr lang="et-EE" dirty="0" err="1"/>
              <a:t>state</a:t>
            </a:r>
            <a:r>
              <a:rPr lang="et-EE" dirty="0"/>
              <a:t>. </a:t>
            </a:r>
            <a:r>
              <a:rPr lang="et-EE" dirty="0" err="1"/>
              <a:t>In</a:t>
            </a:r>
            <a:r>
              <a:rPr lang="et-EE" dirty="0"/>
              <a:t> </a:t>
            </a:r>
            <a:r>
              <a:rPr lang="et-EE" dirty="0" err="1"/>
              <a:t>some</a:t>
            </a:r>
            <a:r>
              <a:rPr lang="et-EE" dirty="0"/>
              <a:t> </a:t>
            </a:r>
            <a:r>
              <a:rPr lang="et-EE" dirty="0" err="1"/>
              <a:t>project</a:t>
            </a:r>
            <a:r>
              <a:rPr lang="et-EE" dirty="0"/>
              <a:t> </a:t>
            </a:r>
            <a:r>
              <a:rPr lang="et-EE" dirty="0" err="1"/>
              <a:t>management</a:t>
            </a:r>
            <a:r>
              <a:rPr lang="et-EE" dirty="0"/>
              <a:t> </a:t>
            </a:r>
            <a:r>
              <a:rPr lang="et-EE" dirty="0" err="1"/>
              <a:t>contexts</a:t>
            </a:r>
            <a:r>
              <a:rPr lang="et-EE" dirty="0"/>
              <a:t>, </a:t>
            </a:r>
            <a:r>
              <a:rPr lang="et-EE" dirty="0" err="1"/>
              <a:t>change</a:t>
            </a:r>
            <a:r>
              <a:rPr lang="et-EE" dirty="0"/>
              <a:t> </a:t>
            </a:r>
            <a:r>
              <a:rPr lang="et-EE" dirty="0" err="1"/>
              <a:t>management</a:t>
            </a:r>
            <a:r>
              <a:rPr lang="et-EE" dirty="0"/>
              <a:t> </a:t>
            </a:r>
            <a:r>
              <a:rPr lang="et-EE" dirty="0" err="1"/>
              <a:t>refers</a:t>
            </a:r>
            <a:r>
              <a:rPr lang="et-EE" dirty="0"/>
              <a:t> </a:t>
            </a:r>
            <a:r>
              <a:rPr lang="et-EE" dirty="0" err="1"/>
              <a:t>to</a:t>
            </a:r>
            <a:r>
              <a:rPr lang="et-EE" dirty="0"/>
              <a:t> a </a:t>
            </a:r>
            <a:r>
              <a:rPr lang="et-EE" dirty="0" err="1"/>
              <a:t>project</a:t>
            </a:r>
            <a:r>
              <a:rPr lang="et-EE" dirty="0"/>
              <a:t> </a:t>
            </a:r>
            <a:r>
              <a:rPr lang="et-EE" dirty="0" err="1"/>
              <a:t>management</a:t>
            </a:r>
            <a:r>
              <a:rPr lang="et-EE" dirty="0"/>
              <a:t> </a:t>
            </a:r>
            <a:r>
              <a:rPr lang="et-EE" dirty="0" err="1"/>
              <a:t>process</a:t>
            </a:r>
            <a:r>
              <a:rPr lang="et-EE" dirty="0"/>
              <a:t> </a:t>
            </a:r>
            <a:r>
              <a:rPr lang="et-EE" dirty="0" err="1"/>
              <a:t>wherein</a:t>
            </a:r>
            <a:r>
              <a:rPr lang="et-EE" dirty="0"/>
              <a:t> </a:t>
            </a:r>
            <a:r>
              <a:rPr lang="et-EE" dirty="0" err="1"/>
              <a:t>changes</a:t>
            </a:r>
            <a:r>
              <a:rPr lang="et-EE" dirty="0"/>
              <a:t> </a:t>
            </a:r>
            <a:r>
              <a:rPr lang="et-EE" dirty="0" err="1"/>
              <a:t>to</a:t>
            </a:r>
            <a:r>
              <a:rPr lang="et-EE" dirty="0"/>
              <a:t> a </a:t>
            </a:r>
            <a:r>
              <a:rPr lang="et-EE" dirty="0" err="1"/>
              <a:t>project</a:t>
            </a:r>
            <a:r>
              <a:rPr lang="et-EE" dirty="0"/>
              <a:t> are </a:t>
            </a:r>
            <a:r>
              <a:rPr lang="et-EE" dirty="0" err="1"/>
              <a:t>formally</a:t>
            </a:r>
            <a:r>
              <a:rPr lang="et-EE" dirty="0"/>
              <a:t> </a:t>
            </a:r>
            <a:r>
              <a:rPr lang="et-EE" dirty="0" err="1"/>
              <a:t>introduced</a:t>
            </a:r>
            <a:r>
              <a:rPr lang="et-EE" dirty="0"/>
              <a:t> and </a:t>
            </a:r>
            <a:r>
              <a:rPr lang="et-EE" dirty="0" err="1" smtClean="0"/>
              <a:t>approved</a:t>
            </a:r>
            <a:endParaRPr lang="et-EE" dirty="0"/>
          </a:p>
        </p:txBody>
      </p:sp>
      <p:sp>
        <p:nvSpPr>
          <p:cNvPr id="3" name="Title 2"/>
          <p:cNvSpPr txBox="1">
            <a:spLocks noGrp="1"/>
          </p:cNvSpPr>
          <p:nvPr>
            <p:ph type="title" idx="4294967295"/>
          </p:nvPr>
        </p:nvSpPr>
        <p:spPr>
          <a:xfrm>
            <a:off x="0" y="30162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dirty="0" smtClean="0"/>
              <a:t>Nõuete </a:t>
            </a:r>
            <a:r>
              <a:rPr lang="et-EE" dirty="0"/>
              <a:t>muudatuste haldamine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name="page29">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301625"/>
            <a:ext cx="9072563"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Vastuvõtmise plaan</a:t>
            </a:r>
          </a:p>
        </p:txBody>
      </p:sp>
      <p:sp>
        <p:nvSpPr>
          <p:cNvPr id="3" name="Text Placeholder 2"/>
          <p:cNvSpPr txBox="1">
            <a:spLocks noGrp="1"/>
          </p:cNvSpPr>
          <p:nvPr>
            <p:ph type="body" idx="4294967295"/>
          </p:nvPr>
        </p:nvSpPr>
        <p:spPr>
          <a:xfrm>
            <a:off x="0" y="1768475"/>
            <a:ext cx="8870950" cy="4384675"/>
          </a:xfrm>
        </p:spPr>
        <p:txBody>
          <a:bodyPr>
            <a:normAutofit fontScale="92500" lnSpcReduction="2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b="1" dirty="0" smtClean="0"/>
              <a:t>Vastuvõtmise plaan </a:t>
            </a:r>
            <a:r>
              <a:rPr lang="et-EE" dirty="0" smtClean="0"/>
              <a:t>- </a:t>
            </a:r>
            <a:r>
              <a:rPr lang="et-EE" dirty="0"/>
              <a:t>nimekiri, </a:t>
            </a:r>
            <a:r>
              <a:rPr lang="et-EE" dirty="0" smtClean="0"/>
              <a:t>millest koosneb plaan, ehk mida võetakse vastu. </a:t>
            </a:r>
            <a:r>
              <a:rPr lang="et-EE" dirty="0"/>
              <a:t>Ideaalis tuleks </a:t>
            </a:r>
            <a:r>
              <a:rPr lang="et-EE" dirty="0" smtClean="0"/>
              <a:t>vastuvõtu plaani leppida kokku projekti alg faasides – enne arendust, kui on kirja pandud nõudmised, läbimõeldud arhitektuur ja lepitud kokku projekti plaan</a:t>
            </a:r>
            <a:r>
              <a:rPr lang="et-EE" dirty="0" smtClean="0"/>
              <a:t>.</a:t>
            </a:r>
          </a:p>
          <a:p>
            <a:pPr lvl="0"/>
            <a:r>
              <a:rPr lang="et-EE" b="1" dirty="0" smtClean="0"/>
              <a:t>Vastuvõtu testi plaan </a:t>
            </a:r>
            <a:r>
              <a:rPr lang="et-EE" dirty="0" smtClean="0"/>
              <a:t>– kirjeldus, mida ja kuidas hakatakse võtma vastu. Tavaliselt see on testite ja testide läbiviimise loetelu. Peavad olema ka viited nõudmistele. Võib ühineda ka vastuvõtmise plaaniga.</a:t>
            </a:r>
            <a:endParaRPr lang="et-EE"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301625"/>
            <a:ext cx="9072563"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Back to the future</a:t>
            </a:r>
          </a:p>
        </p:txBody>
      </p:sp>
      <p:sp>
        <p:nvSpPr>
          <p:cNvPr id="3" name="Text Placeholder 2"/>
          <p:cNvSpPr txBox="1">
            <a:spLocks noGrp="1"/>
          </p:cNvSpPr>
          <p:nvPr>
            <p:ph type="body" idx="4294967295"/>
          </p:nvPr>
        </p:nvSpPr>
        <p:spPr>
          <a:xfrm>
            <a:off x="0" y="1768475"/>
            <a:ext cx="8870950" cy="4384675"/>
          </a:xfrm>
        </p:spPr>
        <p:txBody>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dirty="0"/>
              <a:t>Nõuded esitatakse kasutusjuhtudena:</a:t>
            </a:r>
          </a:p>
          <a:p>
            <a:pPr lvl="0"/>
            <a:r>
              <a:rPr lang="et-EE" sz="2400" dirty="0" err="1">
                <a:solidFill>
                  <a:srgbClr val="000000"/>
                </a:solidFill>
                <a:latin typeface="Century Schoolbook"/>
              </a:rPr>
              <a:t>In</a:t>
            </a:r>
            <a:r>
              <a:rPr lang="et-EE" sz="2400" dirty="0">
                <a:solidFill>
                  <a:srgbClr val="000000"/>
                </a:solidFill>
                <a:latin typeface="Century Schoolbook"/>
              </a:rPr>
              <a:t> </a:t>
            </a:r>
            <a:r>
              <a:rPr lang="et-EE" sz="2400" dirty="0" err="1">
                <a:solidFill>
                  <a:srgbClr val="000000"/>
                </a:solidFill>
                <a:latin typeface="Century Schoolbook"/>
              </a:rPr>
              <a:t>software</a:t>
            </a:r>
            <a:r>
              <a:rPr lang="et-EE" sz="2400" dirty="0">
                <a:solidFill>
                  <a:srgbClr val="000000"/>
                </a:solidFill>
                <a:latin typeface="Century Schoolbook"/>
              </a:rPr>
              <a:t> </a:t>
            </a:r>
            <a:r>
              <a:rPr lang="et-EE" sz="2400" dirty="0" err="1">
                <a:solidFill>
                  <a:srgbClr val="000000"/>
                </a:solidFill>
                <a:latin typeface="Century Schoolbook"/>
              </a:rPr>
              <a:t>development</a:t>
            </a:r>
            <a:r>
              <a:rPr lang="et-EE" sz="2400" dirty="0">
                <a:solidFill>
                  <a:srgbClr val="000000"/>
                </a:solidFill>
                <a:latin typeface="Century Schoolbook"/>
              </a:rPr>
              <a:t> and </a:t>
            </a:r>
            <a:r>
              <a:rPr lang="et-EE" sz="2400" dirty="0" err="1">
                <a:solidFill>
                  <a:srgbClr val="000000"/>
                </a:solidFill>
                <a:latin typeface="Century Schoolbook"/>
              </a:rPr>
              <a:t>product</a:t>
            </a:r>
            <a:r>
              <a:rPr lang="et-EE" sz="2400" dirty="0">
                <a:solidFill>
                  <a:srgbClr val="000000"/>
                </a:solidFill>
                <a:latin typeface="Century Schoolbook"/>
              </a:rPr>
              <a:t> </a:t>
            </a:r>
            <a:r>
              <a:rPr lang="et-EE" sz="2400" dirty="0" err="1">
                <a:solidFill>
                  <a:srgbClr val="000000"/>
                </a:solidFill>
                <a:latin typeface="Century Schoolbook"/>
              </a:rPr>
              <a:t>management</a:t>
            </a:r>
            <a:r>
              <a:rPr lang="et-EE" sz="2400" dirty="0">
                <a:solidFill>
                  <a:srgbClr val="000000"/>
                </a:solidFill>
                <a:latin typeface="Century Schoolbook"/>
              </a:rPr>
              <a:t>, a </a:t>
            </a:r>
            <a:r>
              <a:rPr lang="et-EE" sz="2400" dirty="0" err="1">
                <a:solidFill>
                  <a:srgbClr val="000000"/>
                </a:solidFill>
                <a:latin typeface="Century Schoolbook"/>
              </a:rPr>
              <a:t>user</a:t>
            </a:r>
            <a:r>
              <a:rPr lang="et-EE" sz="2400" dirty="0">
                <a:solidFill>
                  <a:srgbClr val="000000"/>
                </a:solidFill>
                <a:latin typeface="Century Schoolbook"/>
              </a:rPr>
              <a:t> </a:t>
            </a:r>
            <a:r>
              <a:rPr lang="et-EE" sz="2400" dirty="0" err="1">
                <a:solidFill>
                  <a:srgbClr val="000000"/>
                </a:solidFill>
                <a:latin typeface="Century Schoolbook"/>
              </a:rPr>
              <a:t>story</a:t>
            </a:r>
            <a:r>
              <a:rPr lang="et-EE" sz="2400" dirty="0">
                <a:solidFill>
                  <a:srgbClr val="000000"/>
                </a:solidFill>
                <a:latin typeface="Century Schoolbook"/>
              </a:rPr>
              <a:t> </a:t>
            </a:r>
            <a:r>
              <a:rPr lang="et-EE" sz="2400" dirty="0" err="1">
                <a:solidFill>
                  <a:srgbClr val="000000"/>
                </a:solidFill>
                <a:latin typeface="Century Schoolbook"/>
              </a:rPr>
              <a:t>is</a:t>
            </a:r>
            <a:r>
              <a:rPr lang="et-EE" sz="2400" dirty="0">
                <a:solidFill>
                  <a:srgbClr val="000000"/>
                </a:solidFill>
                <a:latin typeface="Century Schoolbook"/>
              </a:rPr>
              <a:t> </a:t>
            </a:r>
            <a:r>
              <a:rPr lang="et-EE" sz="2400" dirty="0" err="1">
                <a:solidFill>
                  <a:srgbClr val="000000"/>
                </a:solidFill>
                <a:latin typeface="Century Schoolbook"/>
              </a:rPr>
              <a:t>one</a:t>
            </a:r>
            <a:r>
              <a:rPr lang="et-EE" sz="2400" dirty="0">
                <a:solidFill>
                  <a:srgbClr val="000000"/>
                </a:solidFill>
                <a:latin typeface="Century Schoolbook"/>
              </a:rPr>
              <a:t> </a:t>
            </a:r>
            <a:r>
              <a:rPr lang="et-EE" sz="2400" dirty="0" err="1">
                <a:solidFill>
                  <a:srgbClr val="000000"/>
                </a:solidFill>
                <a:latin typeface="Century Schoolbook"/>
              </a:rPr>
              <a:t>or</a:t>
            </a:r>
            <a:r>
              <a:rPr lang="et-EE" sz="2400" dirty="0">
                <a:solidFill>
                  <a:srgbClr val="000000"/>
                </a:solidFill>
                <a:latin typeface="Century Schoolbook"/>
              </a:rPr>
              <a:t> </a:t>
            </a:r>
            <a:r>
              <a:rPr lang="et-EE" sz="2400" dirty="0" err="1">
                <a:solidFill>
                  <a:srgbClr val="000000"/>
                </a:solidFill>
                <a:latin typeface="Century Schoolbook"/>
              </a:rPr>
              <a:t>more</a:t>
            </a:r>
            <a:r>
              <a:rPr lang="et-EE" sz="2400" dirty="0">
                <a:solidFill>
                  <a:srgbClr val="000000"/>
                </a:solidFill>
                <a:latin typeface="Century Schoolbook"/>
              </a:rPr>
              <a:t> </a:t>
            </a:r>
            <a:r>
              <a:rPr lang="et-EE" sz="2400" dirty="0" err="1">
                <a:solidFill>
                  <a:srgbClr val="000000"/>
                </a:solidFill>
                <a:latin typeface="Century Schoolbook"/>
              </a:rPr>
              <a:t>sentences</a:t>
            </a:r>
            <a:r>
              <a:rPr lang="et-EE" sz="2400" dirty="0">
                <a:solidFill>
                  <a:srgbClr val="000000"/>
                </a:solidFill>
                <a:latin typeface="Century Schoolbook"/>
              </a:rPr>
              <a:t> </a:t>
            </a:r>
            <a:r>
              <a:rPr lang="et-EE" sz="2400" dirty="0" err="1">
                <a:solidFill>
                  <a:srgbClr val="000000"/>
                </a:solidFill>
                <a:latin typeface="Century Schoolbook"/>
              </a:rPr>
              <a:t>in</a:t>
            </a:r>
            <a:r>
              <a:rPr lang="et-EE" sz="2400" dirty="0">
                <a:solidFill>
                  <a:srgbClr val="000000"/>
                </a:solidFill>
                <a:latin typeface="Century Schoolbook"/>
              </a:rPr>
              <a:t> </a:t>
            </a:r>
            <a:r>
              <a:rPr lang="et-EE" sz="2400" dirty="0" err="1">
                <a:solidFill>
                  <a:srgbClr val="000000"/>
                </a:solidFill>
                <a:latin typeface="Century Schoolbook"/>
              </a:rPr>
              <a:t>the</a:t>
            </a:r>
            <a:r>
              <a:rPr lang="et-EE" sz="2400" dirty="0">
                <a:solidFill>
                  <a:srgbClr val="000000"/>
                </a:solidFill>
                <a:latin typeface="Century Schoolbook"/>
              </a:rPr>
              <a:t> </a:t>
            </a:r>
            <a:r>
              <a:rPr lang="et-EE" sz="2400" dirty="0" err="1">
                <a:solidFill>
                  <a:srgbClr val="000000"/>
                </a:solidFill>
                <a:latin typeface="Century Schoolbook"/>
              </a:rPr>
              <a:t>everyday</a:t>
            </a:r>
            <a:r>
              <a:rPr lang="et-EE" sz="2400" dirty="0">
                <a:solidFill>
                  <a:srgbClr val="000000"/>
                </a:solidFill>
                <a:latin typeface="Century Schoolbook"/>
              </a:rPr>
              <a:t> </a:t>
            </a:r>
            <a:r>
              <a:rPr lang="et-EE" sz="2400" dirty="0" err="1">
                <a:solidFill>
                  <a:srgbClr val="000000"/>
                </a:solidFill>
                <a:latin typeface="Century Schoolbook"/>
              </a:rPr>
              <a:t>or</a:t>
            </a:r>
            <a:r>
              <a:rPr lang="et-EE" sz="2400" dirty="0">
                <a:solidFill>
                  <a:srgbClr val="000000"/>
                </a:solidFill>
                <a:latin typeface="Century Schoolbook"/>
              </a:rPr>
              <a:t> </a:t>
            </a:r>
            <a:r>
              <a:rPr lang="et-EE" sz="2400" dirty="0" err="1">
                <a:solidFill>
                  <a:srgbClr val="000000"/>
                </a:solidFill>
                <a:latin typeface="Century Schoolbook"/>
              </a:rPr>
              <a:t>business</a:t>
            </a:r>
            <a:r>
              <a:rPr lang="et-EE" sz="2400" dirty="0">
                <a:solidFill>
                  <a:srgbClr val="000000"/>
                </a:solidFill>
                <a:latin typeface="Century Schoolbook"/>
              </a:rPr>
              <a:t> </a:t>
            </a:r>
            <a:r>
              <a:rPr lang="et-EE" sz="2400" dirty="0" err="1">
                <a:solidFill>
                  <a:srgbClr val="000000"/>
                </a:solidFill>
                <a:latin typeface="Century Schoolbook"/>
              </a:rPr>
              <a:t>language</a:t>
            </a:r>
            <a:r>
              <a:rPr lang="et-EE" sz="2400" dirty="0">
                <a:solidFill>
                  <a:srgbClr val="000000"/>
                </a:solidFill>
                <a:latin typeface="Century Schoolbook"/>
              </a:rPr>
              <a:t> </a:t>
            </a:r>
            <a:r>
              <a:rPr lang="et-EE" sz="2400" dirty="0" err="1">
                <a:solidFill>
                  <a:srgbClr val="000000"/>
                </a:solidFill>
                <a:latin typeface="Century Schoolbook"/>
              </a:rPr>
              <a:t>of</a:t>
            </a:r>
            <a:r>
              <a:rPr lang="et-EE" sz="2400" dirty="0">
                <a:solidFill>
                  <a:srgbClr val="000000"/>
                </a:solidFill>
                <a:latin typeface="Century Schoolbook"/>
              </a:rPr>
              <a:t> </a:t>
            </a:r>
            <a:r>
              <a:rPr lang="et-EE" sz="2400" dirty="0" err="1">
                <a:solidFill>
                  <a:srgbClr val="000000"/>
                </a:solidFill>
                <a:latin typeface="Century Schoolbook"/>
              </a:rPr>
              <a:t>the</a:t>
            </a:r>
            <a:r>
              <a:rPr lang="et-EE" sz="2400" dirty="0">
                <a:solidFill>
                  <a:srgbClr val="000000"/>
                </a:solidFill>
                <a:latin typeface="Century Schoolbook"/>
              </a:rPr>
              <a:t> end </a:t>
            </a:r>
            <a:r>
              <a:rPr lang="et-EE" sz="2400" dirty="0" err="1">
                <a:solidFill>
                  <a:srgbClr val="000000"/>
                </a:solidFill>
                <a:latin typeface="Century Schoolbook"/>
              </a:rPr>
              <a:t>user</a:t>
            </a:r>
            <a:r>
              <a:rPr lang="et-EE" sz="2400" dirty="0">
                <a:solidFill>
                  <a:srgbClr val="000000"/>
                </a:solidFill>
                <a:latin typeface="Century Schoolbook"/>
              </a:rPr>
              <a:t> </a:t>
            </a:r>
            <a:r>
              <a:rPr lang="et-EE" sz="2400" dirty="0" err="1">
                <a:solidFill>
                  <a:srgbClr val="000000"/>
                </a:solidFill>
                <a:latin typeface="Century Schoolbook"/>
              </a:rPr>
              <a:t>or</a:t>
            </a:r>
            <a:r>
              <a:rPr lang="et-EE" sz="2400" dirty="0">
                <a:solidFill>
                  <a:srgbClr val="000000"/>
                </a:solidFill>
                <a:latin typeface="Century Schoolbook"/>
              </a:rPr>
              <a:t> </a:t>
            </a:r>
            <a:r>
              <a:rPr lang="et-EE" sz="2400" dirty="0" err="1">
                <a:solidFill>
                  <a:srgbClr val="000000"/>
                </a:solidFill>
                <a:latin typeface="Century Schoolbook"/>
              </a:rPr>
              <a:t>user</a:t>
            </a:r>
            <a:r>
              <a:rPr lang="et-EE" sz="2400" dirty="0">
                <a:solidFill>
                  <a:srgbClr val="000000"/>
                </a:solidFill>
                <a:latin typeface="Century Schoolbook"/>
              </a:rPr>
              <a:t> </a:t>
            </a:r>
            <a:r>
              <a:rPr lang="et-EE" sz="2400" dirty="0" err="1">
                <a:solidFill>
                  <a:srgbClr val="000000"/>
                </a:solidFill>
                <a:latin typeface="Century Schoolbook"/>
              </a:rPr>
              <a:t>of</a:t>
            </a:r>
            <a:r>
              <a:rPr lang="et-EE" sz="2400" dirty="0">
                <a:solidFill>
                  <a:srgbClr val="000000"/>
                </a:solidFill>
                <a:latin typeface="Century Schoolbook"/>
              </a:rPr>
              <a:t> a </a:t>
            </a:r>
            <a:r>
              <a:rPr lang="et-EE" sz="2400" dirty="0" err="1">
                <a:solidFill>
                  <a:srgbClr val="000000"/>
                </a:solidFill>
                <a:latin typeface="Century Schoolbook"/>
              </a:rPr>
              <a:t>system</a:t>
            </a:r>
            <a:r>
              <a:rPr lang="et-EE" sz="2400" dirty="0">
                <a:solidFill>
                  <a:srgbClr val="000000"/>
                </a:solidFill>
                <a:latin typeface="Century Schoolbook"/>
              </a:rPr>
              <a:t> </a:t>
            </a:r>
            <a:r>
              <a:rPr lang="et-EE" sz="2400" dirty="0" err="1">
                <a:solidFill>
                  <a:srgbClr val="000000"/>
                </a:solidFill>
                <a:latin typeface="Century Schoolbook"/>
              </a:rPr>
              <a:t>that</a:t>
            </a:r>
            <a:r>
              <a:rPr lang="et-EE" sz="2400" dirty="0">
                <a:solidFill>
                  <a:srgbClr val="000000"/>
                </a:solidFill>
                <a:latin typeface="Century Schoolbook"/>
              </a:rPr>
              <a:t> </a:t>
            </a:r>
            <a:r>
              <a:rPr lang="et-EE" sz="2400" dirty="0" err="1">
                <a:solidFill>
                  <a:srgbClr val="000000"/>
                </a:solidFill>
                <a:latin typeface="Century Schoolbook"/>
              </a:rPr>
              <a:t>captures</a:t>
            </a:r>
            <a:r>
              <a:rPr lang="et-EE" sz="2400" dirty="0">
                <a:solidFill>
                  <a:srgbClr val="000000"/>
                </a:solidFill>
                <a:latin typeface="Century Schoolbook"/>
              </a:rPr>
              <a:t> </a:t>
            </a:r>
            <a:r>
              <a:rPr lang="et-EE" sz="2400" dirty="0" err="1">
                <a:solidFill>
                  <a:srgbClr val="000000"/>
                </a:solidFill>
                <a:latin typeface="Century Schoolbook"/>
              </a:rPr>
              <a:t>what</a:t>
            </a:r>
            <a:r>
              <a:rPr lang="et-EE" sz="2400" dirty="0">
                <a:solidFill>
                  <a:srgbClr val="000000"/>
                </a:solidFill>
                <a:latin typeface="Century Schoolbook"/>
              </a:rPr>
              <a:t> a </a:t>
            </a:r>
            <a:r>
              <a:rPr lang="et-EE" sz="2400" dirty="0" err="1">
                <a:solidFill>
                  <a:srgbClr val="000000"/>
                </a:solidFill>
                <a:latin typeface="Century Schoolbook"/>
              </a:rPr>
              <a:t>user</a:t>
            </a:r>
            <a:r>
              <a:rPr lang="et-EE" sz="2400" dirty="0">
                <a:solidFill>
                  <a:srgbClr val="000000"/>
                </a:solidFill>
                <a:latin typeface="Century Schoolbook"/>
              </a:rPr>
              <a:t> </a:t>
            </a:r>
            <a:r>
              <a:rPr lang="et-EE" sz="2400" dirty="0" err="1">
                <a:solidFill>
                  <a:srgbClr val="000000"/>
                </a:solidFill>
                <a:latin typeface="Century Schoolbook"/>
              </a:rPr>
              <a:t>does</a:t>
            </a:r>
            <a:r>
              <a:rPr lang="et-EE" sz="2400" dirty="0">
                <a:solidFill>
                  <a:srgbClr val="000000"/>
                </a:solidFill>
                <a:latin typeface="Century Schoolbook"/>
              </a:rPr>
              <a:t> </a:t>
            </a:r>
            <a:r>
              <a:rPr lang="et-EE" sz="2400" dirty="0" err="1">
                <a:solidFill>
                  <a:srgbClr val="000000"/>
                </a:solidFill>
                <a:latin typeface="Century Schoolbook"/>
              </a:rPr>
              <a:t>or</a:t>
            </a:r>
            <a:r>
              <a:rPr lang="et-EE" sz="2400" dirty="0">
                <a:solidFill>
                  <a:srgbClr val="000000"/>
                </a:solidFill>
                <a:latin typeface="Century Schoolbook"/>
              </a:rPr>
              <a:t> </a:t>
            </a:r>
            <a:r>
              <a:rPr lang="et-EE" sz="2400" dirty="0" err="1">
                <a:solidFill>
                  <a:srgbClr val="000000"/>
                </a:solidFill>
                <a:latin typeface="Century Schoolbook"/>
              </a:rPr>
              <a:t>needs</a:t>
            </a:r>
            <a:r>
              <a:rPr lang="et-EE" sz="2400" dirty="0">
                <a:solidFill>
                  <a:srgbClr val="000000"/>
                </a:solidFill>
                <a:latin typeface="Century Schoolbook"/>
              </a:rPr>
              <a:t> </a:t>
            </a:r>
            <a:r>
              <a:rPr lang="et-EE" sz="2400" dirty="0" err="1">
                <a:solidFill>
                  <a:srgbClr val="000000"/>
                </a:solidFill>
                <a:latin typeface="Century Schoolbook"/>
              </a:rPr>
              <a:t>to</a:t>
            </a:r>
            <a:r>
              <a:rPr lang="et-EE" sz="2400" dirty="0">
                <a:solidFill>
                  <a:srgbClr val="000000"/>
                </a:solidFill>
                <a:latin typeface="Century Schoolbook"/>
              </a:rPr>
              <a:t> </a:t>
            </a:r>
            <a:r>
              <a:rPr lang="et-EE" sz="2400" dirty="0" err="1">
                <a:solidFill>
                  <a:srgbClr val="000000"/>
                </a:solidFill>
                <a:latin typeface="Century Schoolbook"/>
              </a:rPr>
              <a:t>do</a:t>
            </a:r>
            <a:r>
              <a:rPr lang="et-EE" sz="2400" dirty="0">
                <a:solidFill>
                  <a:srgbClr val="000000"/>
                </a:solidFill>
                <a:latin typeface="Century Schoolbook"/>
              </a:rPr>
              <a:t> </a:t>
            </a:r>
            <a:r>
              <a:rPr lang="et-EE" sz="2400" dirty="0" err="1">
                <a:solidFill>
                  <a:srgbClr val="000000"/>
                </a:solidFill>
                <a:latin typeface="Century Schoolbook"/>
              </a:rPr>
              <a:t>as</a:t>
            </a:r>
            <a:r>
              <a:rPr lang="et-EE" sz="2400" dirty="0">
                <a:solidFill>
                  <a:srgbClr val="000000"/>
                </a:solidFill>
                <a:latin typeface="Century Schoolbook"/>
              </a:rPr>
              <a:t> part </a:t>
            </a:r>
            <a:r>
              <a:rPr lang="et-EE" sz="2400" dirty="0" err="1">
                <a:solidFill>
                  <a:srgbClr val="000000"/>
                </a:solidFill>
                <a:latin typeface="Century Schoolbook"/>
              </a:rPr>
              <a:t>of</a:t>
            </a:r>
            <a:r>
              <a:rPr lang="et-EE" sz="2400" dirty="0">
                <a:solidFill>
                  <a:srgbClr val="000000"/>
                </a:solidFill>
                <a:latin typeface="Century Schoolbook"/>
              </a:rPr>
              <a:t> </a:t>
            </a:r>
            <a:r>
              <a:rPr lang="et-EE" sz="2400" dirty="0" err="1">
                <a:solidFill>
                  <a:srgbClr val="000000"/>
                </a:solidFill>
                <a:latin typeface="Century Schoolbook"/>
              </a:rPr>
              <a:t>his</a:t>
            </a:r>
            <a:r>
              <a:rPr lang="et-EE" sz="2400" dirty="0">
                <a:solidFill>
                  <a:srgbClr val="000000"/>
                </a:solidFill>
                <a:latin typeface="Century Schoolbook"/>
              </a:rPr>
              <a:t> </a:t>
            </a:r>
            <a:r>
              <a:rPr lang="et-EE" sz="2400" dirty="0" err="1">
                <a:solidFill>
                  <a:srgbClr val="000000"/>
                </a:solidFill>
                <a:latin typeface="Century Schoolbook"/>
              </a:rPr>
              <a:t>or</a:t>
            </a:r>
            <a:r>
              <a:rPr lang="et-EE" sz="2400" dirty="0">
                <a:solidFill>
                  <a:srgbClr val="000000"/>
                </a:solidFill>
                <a:latin typeface="Century Schoolbook"/>
              </a:rPr>
              <a:t> </a:t>
            </a:r>
            <a:r>
              <a:rPr lang="et-EE" sz="2400" dirty="0" err="1">
                <a:solidFill>
                  <a:srgbClr val="000000"/>
                </a:solidFill>
                <a:latin typeface="Century Schoolbook"/>
              </a:rPr>
              <a:t>her</a:t>
            </a:r>
            <a:r>
              <a:rPr lang="et-EE" sz="2400" dirty="0">
                <a:solidFill>
                  <a:srgbClr val="000000"/>
                </a:solidFill>
                <a:latin typeface="Century Schoolbook"/>
              </a:rPr>
              <a:t> </a:t>
            </a:r>
            <a:r>
              <a:rPr lang="et-EE" sz="2400" dirty="0" err="1">
                <a:solidFill>
                  <a:srgbClr val="000000"/>
                </a:solidFill>
                <a:latin typeface="Century Schoolbook"/>
              </a:rPr>
              <a:t>job</a:t>
            </a:r>
            <a:r>
              <a:rPr lang="et-EE" sz="2400" dirty="0">
                <a:solidFill>
                  <a:srgbClr val="000000"/>
                </a:solidFill>
                <a:latin typeface="Century Schoolbook"/>
              </a:rPr>
              <a:t> </a:t>
            </a:r>
            <a:r>
              <a:rPr lang="et-EE" sz="2400" dirty="0" err="1">
                <a:solidFill>
                  <a:srgbClr val="000000"/>
                </a:solidFill>
                <a:latin typeface="Century Schoolbook"/>
              </a:rPr>
              <a:t>function</a:t>
            </a:r>
            <a:r>
              <a:rPr lang="et-EE" sz="2400" dirty="0">
                <a:solidFill>
                  <a:srgbClr val="000000"/>
                </a:solidFill>
                <a:latin typeface="Century Schoolbook"/>
              </a:rPr>
              <a:t>. </a:t>
            </a:r>
            <a:r>
              <a:rPr lang="et-EE" sz="2400" dirty="0" err="1">
                <a:solidFill>
                  <a:srgbClr val="000000"/>
                </a:solidFill>
                <a:latin typeface="Century Schoolbook"/>
              </a:rPr>
              <a:t>It</a:t>
            </a:r>
            <a:r>
              <a:rPr lang="et-EE" sz="2400" dirty="0">
                <a:solidFill>
                  <a:srgbClr val="000000"/>
                </a:solidFill>
                <a:latin typeface="Century Schoolbook"/>
              </a:rPr>
              <a:t> </a:t>
            </a:r>
            <a:r>
              <a:rPr lang="et-EE" sz="2400" dirty="0" err="1">
                <a:solidFill>
                  <a:srgbClr val="000000"/>
                </a:solidFill>
                <a:latin typeface="Century Schoolbook"/>
              </a:rPr>
              <a:t>captures</a:t>
            </a:r>
            <a:r>
              <a:rPr lang="et-EE" sz="2400" dirty="0">
                <a:solidFill>
                  <a:srgbClr val="000000"/>
                </a:solidFill>
                <a:latin typeface="Century Schoolbook"/>
              </a:rPr>
              <a:t> </a:t>
            </a:r>
            <a:r>
              <a:rPr lang="et-EE" sz="2400" dirty="0" err="1">
                <a:solidFill>
                  <a:srgbClr val="000000"/>
                </a:solidFill>
                <a:latin typeface="Century Schoolbook"/>
              </a:rPr>
              <a:t>the</a:t>
            </a:r>
            <a:r>
              <a:rPr lang="et-EE" sz="2400" dirty="0">
                <a:solidFill>
                  <a:srgbClr val="000000"/>
                </a:solidFill>
                <a:latin typeface="Century Schoolbook"/>
              </a:rPr>
              <a:t> '</a:t>
            </a:r>
            <a:r>
              <a:rPr lang="et-EE" sz="2400" dirty="0" err="1">
                <a:solidFill>
                  <a:srgbClr val="000000"/>
                </a:solidFill>
                <a:latin typeface="Century Schoolbook"/>
              </a:rPr>
              <a:t>who</a:t>
            </a:r>
            <a:r>
              <a:rPr lang="et-EE" sz="2400" dirty="0">
                <a:solidFill>
                  <a:srgbClr val="000000"/>
                </a:solidFill>
                <a:latin typeface="Century Schoolbook"/>
              </a:rPr>
              <a:t>', '</a:t>
            </a:r>
            <a:r>
              <a:rPr lang="et-EE" sz="2400" dirty="0" err="1">
                <a:solidFill>
                  <a:srgbClr val="000000"/>
                </a:solidFill>
                <a:latin typeface="Century Schoolbook"/>
              </a:rPr>
              <a:t>what</a:t>
            </a:r>
            <a:r>
              <a:rPr lang="et-EE" sz="2400" dirty="0">
                <a:solidFill>
                  <a:srgbClr val="000000"/>
                </a:solidFill>
                <a:latin typeface="Century Schoolbook"/>
              </a:rPr>
              <a:t>' and '</a:t>
            </a:r>
            <a:r>
              <a:rPr lang="et-EE" sz="2400" dirty="0" err="1">
                <a:solidFill>
                  <a:srgbClr val="000000"/>
                </a:solidFill>
                <a:latin typeface="Century Schoolbook"/>
              </a:rPr>
              <a:t>why</a:t>
            </a:r>
            <a:r>
              <a:rPr lang="et-EE" sz="2400" dirty="0">
                <a:solidFill>
                  <a:srgbClr val="000000"/>
                </a:solidFill>
                <a:latin typeface="Century Schoolbook"/>
              </a:rPr>
              <a:t>' </a:t>
            </a:r>
            <a:r>
              <a:rPr lang="et-EE" sz="2400" dirty="0" err="1">
                <a:solidFill>
                  <a:srgbClr val="000000"/>
                </a:solidFill>
                <a:latin typeface="Century Schoolbook"/>
              </a:rPr>
              <a:t>of</a:t>
            </a:r>
            <a:r>
              <a:rPr lang="et-EE" sz="2400" dirty="0">
                <a:solidFill>
                  <a:srgbClr val="000000"/>
                </a:solidFill>
                <a:latin typeface="Century Schoolbook"/>
              </a:rPr>
              <a:t> a </a:t>
            </a:r>
            <a:r>
              <a:rPr lang="et-EE" sz="2400" dirty="0" err="1">
                <a:solidFill>
                  <a:srgbClr val="000000"/>
                </a:solidFill>
                <a:latin typeface="Century Schoolbook"/>
              </a:rPr>
              <a:t>requirement</a:t>
            </a:r>
            <a:r>
              <a:rPr lang="et-EE" sz="2400" dirty="0">
                <a:solidFill>
                  <a:srgbClr val="000000"/>
                </a:solidFill>
                <a:latin typeface="Century Schoolbook"/>
              </a:rPr>
              <a:t> </a:t>
            </a:r>
            <a:r>
              <a:rPr lang="et-EE" sz="2400" dirty="0" err="1">
                <a:solidFill>
                  <a:srgbClr val="000000"/>
                </a:solidFill>
                <a:latin typeface="Century Schoolbook"/>
              </a:rPr>
              <a:t>in</a:t>
            </a:r>
            <a:r>
              <a:rPr lang="et-EE" sz="2400" dirty="0">
                <a:solidFill>
                  <a:srgbClr val="000000"/>
                </a:solidFill>
                <a:latin typeface="Century Schoolbook"/>
              </a:rPr>
              <a:t> a </a:t>
            </a:r>
            <a:r>
              <a:rPr lang="et-EE" sz="2400" dirty="0" err="1">
                <a:solidFill>
                  <a:srgbClr val="000000"/>
                </a:solidFill>
                <a:latin typeface="Century Schoolbook"/>
              </a:rPr>
              <a:t>simple</a:t>
            </a:r>
            <a:r>
              <a:rPr lang="et-EE" sz="2400" dirty="0">
                <a:solidFill>
                  <a:srgbClr val="000000"/>
                </a:solidFill>
                <a:latin typeface="Century Schoolbook"/>
              </a:rPr>
              <a:t>, </a:t>
            </a:r>
            <a:r>
              <a:rPr lang="et-EE" sz="2400" dirty="0" err="1">
                <a:solidFill>
                  <a:srgbClr val="000000"/>
                </a:solidFill>
                <a:latin typeface="Century Schoolbook"/>
              </a:rPr>
              <a:t>concise</a:t>
            </a:r>
            <a:r>
              <a:rPr lang="et-EE" sz="2400" dirty="0">
                <a:solidFill>
                  <a:srgbClr val="000000"/>
                </a:solidFill>
                <a:latin typeface="Century Schoolbook"/>
              </a:rPr>
              <a:t> </a:t>
            </a:r>
            <a:r>
              <a:rPr lang="et-EE" sz="2400" dirty="0" err="1">
                <a:solidFill>
                  <a:srgbClr val="000000"/>
                </a:solidFill>
                <a:latin typeface="Century Schoolbook"/>
              </a:rPr>
              <a:t>way</a:t>
            </a:r>
            <a:r>
              <a:rPr lang="et-EE" sz="2400" dirty="0">
                <a:solidFill>
                  <a:srgbClr val="000000"/>
                </a:solidFill>
                <a:latin typeface="Century Schoolbook"/>
              </a:rPr>
              <a:t>, </a:t>
            </a:r>
            <a:r>
              <a:rPr lang="et-EE" sz="2400" dirty="0" err="1">
                <a:solidFill>
                  <a:srgbClr val="000000"/>
                </a:solidFill>
                <a:latin typeface="Century Schoolbook"/>
              </a:rPr>
              <a:t>often</a:t>
            </a:r>
            <a:r>
              <a:rPr lang="et-EE" sz="2400" dirty="0">
                <a:solidFill>
                  <a:srgbClr val="000000"/>
                </a:solidFill>
                <a:latin typeface="Century Schoolbook"/>
              </a:rPr>
              <a:t> </a:t>
            </a:r>
            <a:r>
              <a:rPr lang="et-EE" sz="2400" dirty="0" err="1">
                <a:solidFill>
                  <a:srgbClr val="000000"/>
                </a:solidFill>
                <a:latin typeface="Century Schoolbook"/>
              </a:rPr>
              <a:t>limited</a:t>
            </a:r>
            <a:r>
              <a:rPr lang="et-EE" sz="2400" dirty="0">
                <a:solidFill>
                  <a:srgbClr val="000000"/>
                </a:solidFill>
                <a:latin typeface="Century Schoolbook"/>
              </a:rPr>
              <a:t> </a:t>
            </a:r>
            <a:r>
              <a:rPr lang="et-EE" sz="2400" dirty="0" err="1">
                <a:solidFill>
                  <a:srgbClr val="000000"/>
                </a:solidFill>
                <a:latin typeface="Century Schoolbook"/>
              </a:rPr>
              <a:t>in</a:t>
            </a:r>
            <a:r>
              <a:rPr lang="et-EE" sz="2400" dirty="0">
                <a:solidFill>
                  <a:srgbClr val="000000"/>
                </a:solidFill>
                <a:latin typeface="Century Schoolbook"/>
              </a:rPr>
              <a:t> detail </a:t>
            </a:r>
            <a:r>
              <a:rPr lang="et-EE" sz="2400" dirty="0" err="1">
                <a:solidFill>
                  <a:srgbClr val="000000"/>
                </a:solidFill>
                <a:latin typeface="Century Schoolbook"/>
              </a:rPr>
              <a:t>by</a:t>
            </a:r>
            <a:r>
              <a:rPr lang="et-EE" sz="2400" dirty="0">
                <a:solidFill>
                  <a:srgbClr val="000000"/>
                </a:solidFill>
                <a:latin typeface="Century Schoolbook"/>
              </a:rPr>
              <a:t> </a:t>
            </a:r>
            <a:r>
              <a:rPr lang="et-EE" sz="2400" dirty="0" err="1">
                <a:solidFill>
                  <a:srgbClr val="000000"/>
                </a:solidFill>
                <a:latin typeface="Century Schoolbook"/>
              </a:rPr>
              <a:t>what</a:t>
            </a:r>
            <a:r>
              <a:rPr lang="et-EE" sz="2400" dirty="0">
                <a:solidFill>
                  <a:srgbClr val="000000"/>
                </a:solidFill>
                <a:latin typeface="Century Schoolbook"/>
              </a:rPr>
              <a:t> </a:t>
            </a:r>
            <a:r>
              <a:rPr lang="et-EE" sz="2400" dirty="0" err="1">
                <a:solidFill>
                  <a:srgbClr val="000000"/>
                </a:solidFill>
                <a:latin typeface="Century Schoolbook"/>
              </a:rPr>
              <a:t>can</a:t>
            </a:r>
            <a:r>
              <a:rPr lang="et-EE" sz="2400" dirty="0">
                <a:solidFill>
                  <a:srgbClr val="000000"/>
                </a:solidFill>
                <a:latin typeface="Century Schoolbook"/>
              </a:rPr>
              <a:t> </a:t>
            </a:r>
            <a:r>
              <a:rPr lang="et-EE" sz="2400" dirty="0" err="1">
                <a:solidFill>
                  <a:srgbClr val="000000"/>
                </a:solidFill>
                <a:latin typeface="Century Schoolbook"/>
              </a:rPr>
              <a:t>be</a:t>
            </a:r>
            <a:r>
              <a:rPr lang="et-EE" sz="2400" dirty="0">
                <a:solidFill>
                  <a:srgbClr val="000000"/>
                </a:solidFill>
                <a:latin typeface="Century Schoolbook"/>
              </a:rPr>
              <a:t> </a:t>
            </a:r>
            <a:r>
              <a:rPr lang="et-EE" sz="2400" dirty="0" err="1">
                <a:solidFill>
                  <a:srgbClr val="000000"/>
                </a:solidFill>
                <a:latin typeface="Century Schoolbook"/>
              </a:rPr>
              <a:t>hand-written</a:t>
            </a:r>
            <a:r>
              <a:rPr lang="et-EE" sz="2400" dirty="0">
                <a:solidFill>
                  <a:srgbClr val="000000"/>
                </a:solidFill>
                <a:latin typeface="Century Schoolbook"/>
              </a:rPr>
              <a:t> on a </a:t>
            </a:r>
            <a:r>
              <a:rPr lang="et-EE" sz="2400" dirty="0" err="1">
                <a:solidFill>
                  <a:srgbClr val="000000"/>
                </a:solidFill>
                <a:latin typeface="Century Schoolbook"/>
              </a:rPr>
              <a:t>small</a:t>
            </a:r>
            <a:r>
              <a:rPr lang="et-EE" sz="2400" dirty="0">
                <a:solidFill>
                  <a:srgbClr val="000000"/>
                </a:solidFill>
                <a:latin typeface="Century Schoolbook"/>
              </a:rPr>
              <a:t> </a:t>
            </a:r>
            <a:r>
              <a:rPr lang="et-EE" sz="2400" dirty="0" err="1">
                <a:solidFill>
                  <a:srgbClr val="000000"/>
                </a:solidFill>
                <a:latin typeface="Century Schoolbook"/>
              </a:rPr>
              <a:t>paper</a:t>
            </a:r>
            <a:r>
              <a:rPr lang="et-EE" sz="2400" dirty="0">
                <a:solidFill>
                  <a:srgbClr val="000000"/>
                </a:solidFill>
                <a:latin typeface="Century Schoolbook"/>
              </a:rPr>
              <a:t> </a:t>
            </a:r>
            <a:r>
              <a:rPr lang="et-EE" sz="2400" dirty="0" err="1">
                <a:solidFill>
                  <a:srgbClr val="000000"/>
                </a:solidFill>
                <a:latin typeface="Century Schoolbook"/>
              </a:rPr>
              <a:t>notecard</a:t>
            </a:r>
            <a:r>
              <a:rPr lang="et-EE" sz="2400" dirty="0">
                <a:solidFill>
                  <a:srgbClr val="000000"/>
                </a:solidFill>
                <a:latin typeface="Century Schoolbook"/>
              </a:rPr>
              <a:t>.</a:t>
            </a:r>
          </a:p>
          <a:p>
            <a:pPr marL="0" indent="0">
              <a:buNone/>
            </a:pPr>
            <a:endParaRPr lang="et-EE" sz="2400" dirty="0">
              <a:solidFill>
                <a:srgbClr val="000000"/>
              </a:solidFill>
              <a:latin typeface="Century Schoolbook"/>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301625"/>
            <a:ext cx="9072563"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Back to the future</a:t>
            </a:r>
          </a:p>
        </p:txBody>
      </p:sp>
      <p:sp>
        <p:nvSpPr>
          <p:cNvPr id="3" name="Text Placeholder 2"/>
          <p:cNvSpPr txBox="1">
            <a:spLocks noGrp="1"/>
          </p:cNvSpPr>
          <p:nvPr>
            <p:ph type="body" idx="4294967295"/>
          </p:nvPr>
        </p:nvSpPr>
        <p:spPr>
          <a:xfrm>
            <a:off x="0" y="1768475"/>
            <a:ext cx="8870950" cy="4384675"/>
          </a:xfrm>
        </p:spPr>
        <p:txBody>
          <a:bodyPr>
            <a:normAutofit lnSpcReduction="1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marL="0" indent="0">
              <a:buNone/>
            </a:pPr>
            <a:r>
              <a:rPr lang="et-EE" sz="2800" u="sng" dirty="0" smtClean="0">
                <a:solidFill>
                  <a:srgbClr val="000000"/>
                </a:solidFill>
                <a:latin typeface="Century Schoolbook"/>
              </a:rPr>
              <a:t>Näide</a:t>
            </a:r>
            <a:r>
              <a:rPr lang="et-EE" sz="2400" dirty="0">
                <a:solidFill>
                  <a:srgbClr val="000000"/>
                </a:solidFill>
                <a:latin typeface="Century Schoolbook"/>
              </a:rPr>
              <a:t>:</a:t>
            </a:r>
          </a:p>
          <a:p>
            <a:pPr marL="342900" indent="-342900"/>
            <a:r>
              <a:rPr lang="et-EE" sz="2100" b="1" dirty="0">
                <a:solidFill>
                  <a:srgbClr val="000000"/>
                </a:solidFill>
                <a:latin typeface="Century Schoolbook"/>
              </a:rPr>
              <a:t>Traditsiooniline</a:t>
            </a:r>
            <a:r>
              <a:rPr lang="et-EE" sz="2100" dirty="0">
                <a:solidFill>
                  <a:srgbClr val="000000"/>
                </a:solidFill>
                <a:latin typeface="Century Schoolbook"/>
              </a:rPr>
              <a:t>: "</a:t>
            </a:r>
            <a:r>
              <a:rPr lang="et-EE" sz="2100" dirty="0" err="1">
                <a:solidFill>
                  <a:srgbClr val="000000"/>
                </a:solidFill>
                <a:latin typeface="Century Schoolbook"/>
              </a:rPr>
              <a:t>As</a:t>
            </a:r>
            <a:r>
              <a:rPr lang="et-EE" sz="2100" dirty="0">
                <a:solidFill>
                  <a:srgbClr val="000000"/>
                </a:solidFill>
                <a:latin typeface="Century Schoolbook"/>
              </a:rPr>
              <a:t> a </a:t>
            </a:r>
            <a:r>
              <a:rPr lang="et-EE" sz="2100" i="1" dirty="0">
                <a:solidFill>
                  <a:srgbClr val="000000"/>
                </a:solidFill>
                <a:latin typeface="Century Schoolbook"/>
              </a:rPr>
              <a:t>&lt;</a:t>
            </a:r>
            <a:r>
              <a:rPr lang="et-EE" sz="2100" i="1" dirty="0" err="1">
                <a:solidFill>
                  <a:srgbClr val="000000"/>
                </a:solidFill>
                <a:latin typeface="Century Schoolbook"/>
              </a:rPr>
              <a:t>role</a:t>
            </a:r>
            <a:r>
              <a:rPr lang="et-EE" sz="2100" i="1" dirty="0">
                <a:solidFill>
                  <a:srgbClr val="000000"/>
                </a:solidFill>
                <a:latin typeface="Century Schoolbook"/>
              </a:rPr>
              <a:t>&gt;,</a:t>
            </a:r>
            <a:r>
              <a:rPr lang="et-EE" sz="2100" dirty="0">
                <a:solidFill>
                  <a:srgbClr val="000000"/>
                </a:solidFill>
                <a:latin typeface="Century Schoolbook"/>
              </a:rPr>
              <a:t> I </a:t>
            </a:r>
            <a:r>
              <a:rPr lang="et-EE" sz="2100" dirty="0" err="1">
                <a:solidFill>
                  <a:srgbClr val="000000"/>
                </a:solidFill>
                <a:latin typeface="Century Schoolbook"/>
              </a:rPr>
              <a:t>want</a:t>
            </a:r>
            <a:r>
              <a:rPr lang="et-EE" sz="2100" dirty="0">
                <a:solidFill>
                  <a:srgbClr val="000000"/>
                </a:solidFill>
                <a:latin typeface="Century Schoolbook"/>
              </a:rPr>
              <a:t> </a:t>
            </a:r>
            <a:r>
              <a:rPr lang="et-EE" sz="2100" i="1" dirty="0">
                <a:solidFill>
                  <a:srgbClr val="000000"/>
                </a:solidFill>
                <a:latin typeface="Century Schoolbook"/>
              </a:rPr>
              <a:t>&lt;</a:t>
            </a:r>
            <a:r>
              <a:rPr lang="et-EE" sz="2100" i="1" dirty="0" err="1">
                <a:solidFill>
                  <a:srgbClr val="000000"/>
                </a:solidFill>
                <a:latin typeface="Century Schoolbook"/>
              </a:rPr>
              <a:t>goal/desire</a:t>
            </a:r>
            <a:r>
              <a:rPr lang="et-EE" sz="2100" i="1" dirty="0">
                <a:solidFill>
                  <a:srgbClr val="000000"/>
                </a:solidFill>
                <a:latin typeface="Century Schoolbook"/>
              </a:rPr>
              <a:t>&gt;</a:t>
            </a:r>
            <a:r>
              <a:rPr lang="et-EE" sz="2100" dirty="0">
                <a:solidFill>
                  <a:srgbClr val="000000"/>
                </a:solidFill>
                <a:latin typeface="Century Schoolbook"/>
              </a:rPr>
              <a:t> so </a:t>
            </a:r>
            <a:r>
              <a:rPr lang="et-EE" sz="2100" dirty="0" err="1">
                <a:solidFill>
                  <a:srgbClr val="000000"/>
                </a:solidFill>
                <a:latin typeface="Century Schoolbook"/>
              </a:rPr>
              <a:t>that</a:t>
            </a:r>
            <a:r>
              <a:rPr lang="et-EE" sz="2100" dirty="0">
                <a:solidFill>
                  <a:srgbClr val="000000"/>
                </a:solidFill>
                <a:latin typeface="Century Schoolbook"/>
              </a:rPr>
              <a:t> </a:t>
            </a:r>
            <a:r>
              <a:rPr lang="et-EE" sz="2100" i="1" dirty="0">
                <a:solidFill>
                  <a:srgbClr val="000000"/>
                </a:solidFill>
                <a:latin typeface="Century Schoolbook"/>
              </a:rPr>
              <a:t>&lt;</a:t>
            </a:r>
            <a:r>
              <a:rPr lang="et-EE" sz="2100" i="1" dirty="0" err="1">
                <a:solidFill>
                  <a:srgbClr val="000000"/>
                </a:solidFill>
                <a:latin typeface="Century Schoolbook"/>
              </a:rPr>
              <a:t>benefit&gt;„</a:t>
            </a:r>
            <a:endParaRPr lang="et-EE" sz="2100" i="1" dirty="0">
              <a:solidFill>
                <a:srgbClr val="000000"/>
              </a:solidFill>
              <a:latin typeface="Century Schoolbook"/>
            </a:endParaRPr>
          </a:p>
          <a:p>
            <a:pPr marL="342900" indent="-342900"/>
            <a:r>
              <a:rPr lang="et-EE" sz="2100" b="1" dirty="0">
                <a:solidFill>
                  <a:srgbClr val="000000"/>
                </a:solidFill>
                <a:latin typeface="Century Schoolbook"/>
              </a:rPr>
              <a:t>Mike </a:t>
            </a:r>
            <a:r>
              <a:rPr lang="et-EE" sz="2100" b="1" dirty="0" err="1">
                <a:solidFill>
                  <a:srgbClr val="000000"/>
                </a:solidFill>
                <a:latin typeface="Century Schoolbook"/>
              </a:rPr>
              <a:t>Cohn</a:t>
            </a:r>
            <a:r>
              <a:rPr lang="et-EE" sz="2100" i="1" dirty="0">
                <a:solidFill>
                  <a:srgbClr val="000000"/>
                </a:solidFill>
                <a:latin typeface="Century Schoolbook"/>
              </a:rPr>
              <a:t>: </a:t>
            </a:r>
            <a:r>
              <a:rPr lang="et-EE" sz="2100" dirty="0">
                <a:solidFill>
                  <a:srgbClr val="000000"/>
                </a:solidFill>
                <a:latin typeface="Century Schoolbook"/>
              </a:rPr>
              <a:t>"</a:t>
            </a:r>
            <a:r>
              <a:rPr lang="et-EE" sz="2100" dirty="0" err="1">
                <a:solidFill>
                  <a:srgbClr val="000000"/>
                </a:solidFill>
                <a:latin typeface="Century Schoolbook"/>
              </a:rPr>
              <a:t>As</a:t>
            </a:r>
            <a:r>
              <a:rPr lang="et-EE" sz="2100" dirty="0">
                <a:solidFill>
                  <a:srgbClr val="000000"/>
                </a:solidFill>
                <a:latin typeface="Century Schoolbook"/>
              </a:rPr>
              <a:t> a </a:t>
            </a:r>
            <a:r>
              <a:rPr lang="et-EE" sz="2100" i="1" dirty="0">
                <a:solidFill>
                  <a:srgbClr val="000000"/>
                </a:solidFill>
                <a:latin typeface="Century Schoolbook"/>
              </a:rPr>
              <a:t>&lt;</a:t>
            </a:r>
            <a:r>
              <a:rPr lang="et-EE" sz="2100" i="1" dirty="0" err="1">
                <a:solidFill>
                  <a:srgbClr val="000000"/>
                </a:solidFill>
                <a:latin typeface="Century Schoolbook"/>
              </a:rPr>
              <a:t>role</a:t>
            </a:r>
            <a:r>
              <a:rPr lang="et-EE" sz="2100" i="1" dirty="0">
                <a:solidFill>
                  <a:srgbClr val="000000"/>
                </a:solidFill>
                <a:latin typeface="Century Schoolbook"/>
              </a:rPr>
              <a:t>&gt;,</a:t>
            </a:r>
            <a:r>
              <a:rPr lang="et-EE" sz="2100" dirty="0">
                <a:solidFill>
                  <a:srgbClr val="000000"/>
                </a:solidFill>
                <a:latin typeface="Century Schoolbook"/>
              </a:rPr>
              <a:t> I </a:t>
            </a:r>
            <a:r>
              <a:rPr lang="et-EE" sz="2100" dirty="0" err="1">
                <a:solidFill>
                  <a:srgbClr val="000000"/>
                </a:solidFill>
                <a:latin typeface="Century Schoolbook"/>
              </a:rPr>
              <a:t>want</a:t>
            </a:r>
            <a:r>
              <a:rPr lang="et-EE" sz="2100" dirty="0">
                <a:solidFill>
                  <a:srgbClr val="000000"/>
                </a:solidFill>
                <a:latin typeface="Century Schoolbook"/>
              </a:rPr>
              <a:t> </a:t>
            </a:r>
            <a:r>
              <a:rPr lang="et-EE" sz="2100" i="1" dirty="0">
                <a:solidFill>
                  <a:srgbClr val="000000"/>
                </a:solidFill>
                <a:latin typeface="Century Schoolbook"/>
              </a:rPr>
              <a:t>&lt;</a:t>
            </a:r>
            <a:r>
              <a:rPr lang="et-EE" sz="2100" i="1" dirty="0" err="1">
                <a:solidFill>
                  <a:srgbClr val="000000"/>
                </a:solidFill>
                <a:latin typeface="Century Schoolbook"/>
              </a:rPr>
              <a:t>goal/desire&gt;„</a:t>
            </a:r>
            <a:endParaRPr lang="et-EE" sz="2100" i="1" dirty="0">
              <a:solidFill>
                <a:srgbClr val="000000"/>
              </a:solidFill>
              <a:latin typeface="Century Schoolbook"/>
            </a:endParaRPr>
          </a:p>
          <a:p>
            <a:pPr marL="342900" indent="-342900"/>
            <a:r>
              <a:rPr lang="et-EE" sz="2100" b="1" dirty="0" err="1">
                <a:solidFill>
                  <a:srgbClr val="000000"/>
                </a:solidFill>
                <a:latin typeface="Century Schoolbook"/>
              </a:rPr>
              <a:t>Five</a:t>
            </a:r>
            <a:r>
              <a:rPr lang="et-EE" sz="2100" b="1" dirty="0">
                <a:solidFill>
                  <a:srgbClr val="000000"/>
                </a:solidFill>
                <a:latin typeface="Century Schoolbook"/>
              </a:rPr>
              <a:t> </a:t>
            </a:r>
            <a:r>
              <a:rPr lang="et-EE" sz="2100" b="1" dirty="0" err="1">
                <a:solidFill>
                  <a:srgbClr val="000000"/>
                </a:solidFill>
                <a:latin typeface="Century Schoolbook"/>
              </a:rPr>
              <a:t>Ws</a:t>
            </a:r>
            <a:r>
              <a:rPr lang="et-EE" sz="2100" i="1" dirty="0">
                <a:solidFill>
                  <a:srgbClr val="000000"/>
                </a:solidFill>
                <a:latin typeface="Century Schoolbook"/>
              </a:rPr>
              <a:t>: </a:t>
            </a:r>
            <a:r>
              <a:rPr lang="et-EE" sz="2100" dirty="0">
                <a:solidFill>
                  <a:srgbClr val="000000"/>
                </a:solidFill>
                <a:latin typeface="Century Schoolbook"/>
              </a:rPr>
              <a:t>"</a:t>
            </a:r>
            <a:r>
              <a:rPr lang="et-EE" sz="2100" dirty="0" err="1">
                <a:solidFill>
                  <a:srgbClr val="000000"/>
                </a:solidFill>
                <a:latin typeface="Century Schoolbook"/>
              </a:rPr>
              <a:t>As</a:t>
            </a:r>
            <a:r>
              <a:rPr lang="et-EE" sz="2100" dirty="0">
                <a:solidFill>
                  <a:srgbClr val="000000"/>
                </a:solidFill>
                <a:latin typeface="Century Schoolbook"/>
              </a:rPr>
              <a:t> </a:t>
            </a:r>
            <a:r>
              <a:rPr lang="et-EE" sz="2100" i="1" dirty="0">
                <a:solidFill>
                  <a:srgbClr val="000000"/>
                </a:solidFill>
                <a:latin typeface="Century Schoolbook"/>
              </a:rPr>
              <a:t>&lt;</a:t>
            </a:r>
            <a:r>
              <a:rPr lang="et-EE" sz="2100" i="1" dirty="0" err="1">
                <a:solidFill>
                  <a:srgbClr val="000000"/>
                </a:solidFill>
                <a:latin typeface="Century Schoolbook"/>
              </a:rPr>
              <a:t>who</a:t>
            </a:r>
            <a:r>
              <a:rPr lang="et-EE" sz="2100" i="1" dirty="0">
                <a:solidFill>
                  <a:srgbClr val="000000"/>
                </a:solidFill>
                <a:latin typeface="Century Schoolbook"/>
              </a:rPr>
              <a:t>&gt;</a:t>
            </a:r>
            <a:r>
              <a:rPr lang="et-EE" sz="2100" dirty="0">
                <a:solidFill>
                  <a:srgbClr val="000000"/>
                </a:solidFill>
                <a:latin typeface="Century Schoolbook"/>
              </a:rPr>
              <a:t> </a:t>
            </a:r>
            <a:r>
              <a:rPr lang="et-EE" sz="2100" i="1" dirty="0">
                <a:solidFill>
                  <a:srgbClr val="000000"/>
                </a:solidFill>
                <a:latin typeface="Century Schoolbook"/>
              </a:rPr>
              <a:t>&lt;</a:t>
            </a:r>
            <a:r>
              <a:rPr lang="et-EE" sz="2100" i="1" dirty="0" err="1">
                <a:solidFill>
                  <a:srgbClr val="000000"/>
                </a:solidFill>
                <a:latin typeface="Century Schoolbook"/>
              </a:rPr>
              <a:t>when</a:t>
            </a:r>
            <a:r>
              <a:rPr lang="et-EE" sz="2100" i="1" dirty="0">
                <a:solidFill>
                  <a:srgbClr val="000000"/>
                </a:solidFill>
                <a:latin typeface="Century Schoolbook"/>
              </a:rPr>
              <a:t>&gt;</a:t>
            </a:r>
            <a:r>
              <a:rPr lang="et-EE" sz="2100" dirty="0">
                <a:solidFill>
                  <a:srgbClr val="000000"/>
                </a:solidFill>
                <a:latin typeface="Century Schoolbook"/>
              </a:rPr>
              <a:t> </a:t>
            </a:r>
            <a:r>
              <a:rPr lang="et-EE" sz="2100" i="1" dirty="0">
                <a:solidFill>
                  <a:srgbClr val="000000"/>
                </a:solidFill>
                <a:latin typeface="Century Schoolbook"/>
              </a:rPr>
              <a:t>&lt;</a:t>
            </a:r>
            <a:r>
              <a:rPr lang="et-EE" sz="2100" i="1" dirty="0" err="1">
                <a:solidFill>
                  <a:srgbClr val="000000"/>
                </a:solidFill>
                <a:latin typeface="Century Schoolbook"/>
              </a:rPr>
              <a:t>where</a:t>
            </a:r>
            <a:r>
              <a:rPr lang="et-EE" sz="2100" i="1" dirty="0">
                <a:solidFill>
                  <a:srgbClr val="000000"/>
                </a:solidFill>
                <a:latin typeface="Century Schoolbook"/>
              </a:rPr>
              <a:t>&gt;,</a:t>
            </a:r>
            <a:r>
              <a:rPr lang="et-EE" sz="2100" dirty="0">
                <a:solidFill>
                  <a:srgbClr val="000000"/>
                </a:solidFill>
                <a:latin typeface="Century Schoolbook"/>
              </a:rPr>
              <a:t> I </a:t>
            </a:r>
            <a:r>
              <a:rPr lang="et-EE" sz="2100" i="1" dirty="0">
                <a:solidFill>
                  <a:srgbClr val="000000"/>
                </a:solidFill>
                <a:latin typeface="Century Schoolbook"/>
              </a:rPr>
              <a:t>&lt;</a:t>
            </a:r>
            <a:r>
              <a:rPr lang="et-EE" sz="2100" i="1" dirty="0" err="1">
                <a:solidFill>
                  <a:srgbClr val="000000"/>
                </a:solidFill>
                <a:latin typeface="Century Schoolbook"/>
              </a:rPr>
              <a:t>what</a:t>
            </a:r>
            <a:r>
              <a:rPr lang="et-EE" sz="2100" i="1" dirty="0">
                <a:solidFill>
                  <a:srgbClr val="000000"/>
                </a:solidFill>
                <a:latin typeface="Century Schoolbook"/>
              </a:rPr>
              <a:t>&gt;</a:t>
            </a:r>
            <a:r>
              <a:rPr lang="et-EE" sz="2100" dirty="0">
                <a:solidFill>
                  <a:srgbClr val="000000"/>
                </a:solidFill>
                <a:latin typeface="Century Schoolbook"/>
              </a:rPr>
              <a:t> </a:t>
            </a:r>
            <a:r>
              <a:rPr lang="et-EE" sz="2100" dirty="0" err="1">
                <a:solidFill>
                  <a:srgbClr val="000000"/>
                </a:solidFill>
                <a:latin typeface="Century Schoolbook"/>
              </a:rPr>
              <a:t>because</a:t>
            </a:r>
            <a:r>
              <a:rPr lang="et-EE" sz="2100" dirty="0">
                <a:solidFill>
                  <a:srgbClr val="000000"/>
                </a:solidFill>
                <a:latin typeface="Century Schoolbook"/>
              </a:rPr>
              <a:t> </a:t>
            </a:r>
            <a:r>
              <a:rPr lang="et-EE" sz="2100" i="1" dirty="0">
                <a:solidFill>
                  <a:srgbClr val="000000"/>
                </a:solidFill>
                <a:latin typeface="Century Schoolbook"/>
              </a:rPr>
              <a:t>&lt;</a:t>
            </a:r>
            <a:r>
              <a:rPr lang="et-EE" sz="2100" i="1" dirty="0" err="1">
                <a:solidFill>
                  <a:srgbClr val="000000"/>
                </a:solidFill>
                <a:latin typeface="Century Schoolbook"/>
              </a:rPr>
              <a:t>why&gt;.„</a:t>
            </a:r>
            <a:endParaRPr lang="et-EE" sz="2100" i="1" dirty="0">
              <a:solidFill>
                <a:srgbClr val="000000"/>
              </a:solidFill>
              <a:latin typeface="Century Schoolbook"/>
            </a:endParaRPr>
          </a:p>
          <a:p>
            <a:pPr marL="432000" lvl="1" indent="0">
              <a:buNone/>
            </a:pPr>
            <a:r>
              <a:rPr lang="et-EE" sz="2000" b="1" dirty="0" err="1">
                <a:solidFill>
                  <a:srgbClr val="000000"/>
                </a:solidFill>
                <a:latin typeface="Century Schoolbook"/>
              </a:rPr>
              <a:t>Who</a:t>
            </a:r>
            <a:r>
              <a:rPr lang="et-EE" sz="2000" dirty="0">
                <a:solidFill>
                  <a:srgbClr val="000000"/>
                </a:solidFill>
                <a:latin typeface="Century Schoolbook"/>
              </a:rPr>
              <a:t> </a:t>
            </a:r>
            <a:r>
              <a:rPr lang="et-EE" sz="2000" dirty="0" err="1">
                <a:solidFill>
                  <a:srgbClr val="000000"/>
                </a:solidFill>
                <a:latin typeface="Century Schoolbook"/>
              </a:rPr>
              <a:t>is</a:t>
            </a:r>
            <a:r>
              <a:rPr lang="et-EE" sz="2000" dirty="0">
                <a:solidFill>
                  <a:srgbClr val="000000"/>
                </a:solidFill>
                <a:latin typeface="Century Schoolbook"/>
              </a:rPr>
              <a:t> </a:t>
            </a:r>
            <a:r>
              <a:rPr lang="et-EE" sz="2000" dirty="0" err="1">
                <a:solidFill>
                  <a:srgbClr val="000000"/>
                </a:solidFill>
                <a:latin typeface="Century Schoolbook"/>
              </a:rPr>
              <a:t>it</a:t>
            </a:r>
            <a:r>
              <a:rPr lang="et-EE" sz="2000" dirty="0">
                <a:solidFill>
                  <a:srgbClr val="000000"/>
                </a:solidFill>
                <a:latin typeface="Century Schoolbook"/>
              </a:rPr>
              <a:t> </a:t>
            </a:r>
            <a:r>
              <a:rPr lang="et-EE" sz="2000" dirty="0" err="1">
                <a:solidFill>
                  <a:srgbClr val="000000"/>
                </a:solidFill>
                <a:latin typeface="Century Schoolbook"/>
              </a:rPr>
              <a:t>about</a:t>
            </a:r>
            <a:r>
              <a:rPr lang="et-EE" sz="2000" dirty="0">
                <a:solidFill>
                  <a:srgbClr val="000000"/>
                </a:solidFill>
                <a:latin typeface="Century Schoolbook"/>
              </a:rPr>
              <a:t>?</a:t>
            </a:r>
          </a:p>
          <a:p>
            <a:pPr marL="432000" lvl="1" indent="0">
              <a:buNone/>
            </a:pPr>
            <a:r>
              <a:rPr lang="et-EE" sz="2000" b="1" dirty="0" err="1">
                <a:solidFill>
                  <a:srgbClr val="000000"/>
                </a:solidFill>
                <a:latin typeface="Century Schoolbook"/>
              </a:rPr>
              <a:t>What</a:t>
            </a:r>
            <a:r>
              <a:rPr lang="et-EE" sz="2000" dirty="0">
                <a:solidFill>
                  <a:srgbClr val="000000"/>
                </a:solidFill>
                <a:latin typeface="Century Schoolbook"/>
              </a:rPr>
              <a:t> </a:t>
            </a:r>
            <a:r>
              <a:rPr lang="et-EE" sz="2000" dirty="0" err="1">
                <a:solidFill>
                  <a:srgbClr val="000000"/>
                </a:solidFill>
                <a:latin typeface="Century Schoolbook"/>
              </a:rPr>
              <a:t>happened</a:t>
            </a:r>
            <a:r>
              <a:rPr lang="et-EE" sz="2000" dirty="0">
                <a:solidFill>
                  <a:srgbClr val="000000"/>
                </a:solidFill>
                <a:latin typeface="Century Schoolbook"/>
              </a:rPr>
              <a:t>?</a:t>
            </a:r>
          </a:p>
          <a:p>
            <a:pPr marL="432000" lvl="1" indent="0">
              <a:buNone/>
            </a:pPr>
            <a:r>
              <a:rPr lang="et-EE" sz="2000" b="1" dirty="0" err="1">
                <a:solidFill>
                  <a:srgbClr val="000000"/>
                </a:solidFill>
                <a:latin typeface="Century Schoolbook"/>
              </a:rPr>
              <a:t>When</a:t>
            </a:r>
            <a:r>
              <a:rPr lang="et-EE" sz="2000" dirty="0">
                <a:solidFill>
                  <a:srgbClr val="000000"/>
                </a:solidFill>
                <a:latin typeface="Century Schoolbook"/>
              </a:rPr>
              <a:t> </a:t>
            </a:r>
            <a:r>
              <a:rPr lang="et-EE" sz="2000" dirty="0" err="1">
                <a:solidFill>
                  <a:srgbClr val="000000"/>
                </a:solidFill>
                <a:latin typeface="Century Schoolbook"/>
              </a:rPr>
              <a:t>did</a:t>
            </a:r>
            <a:r>
              <a:rPr lang="et-EE" sz="2000" dirty="0">
                <a:solidFill>
                  <a:srgbClr val="000000"/>
                </a:solidFill>
                <a:latin typeface="Century Schoolbook"/>
              </a:rPr>
              <a:t> </a:t>
            </a:r>
            <a:r>
              <a:rPr lang="et-EE" sz="2000" dirty="0" err="1">
                <a:solidFill>
                  <a:srgbClr val="000000"/>
                </a:solidFill>
                <a:latin typeface="Century Schoolbook"/>
              </a:rPr>
              <a:t>it</a:t>
            </a:r>
            <a:r>
              <a:rPr lang="et-EE" sz="2000" dirty="0">
                <a:solidFill>
                  <a:srgbClr val="000000"/>
                </a:solidFill>
                <a:latin typeface="Century Schoolbook"/>
              </a:rPr>
              <a:t> </a:t>
            </a:r>
            <a:r>
              <a:rPr lang="et-EE" sz="2000" dirty="0" err="1">
                <a:solidFill>
                  <a:srgbClr val="000000"/>
                </a:solidFill>
                <a:latin typeface="Century Schoolbook"/>
              </a:rPr>
              <a:t>take</a:t>
            </a:r>
            <a:r>
              <a:rPr lang="et-EE" sz="2000" dirty="0">
                <a:solidFill>
                  <a:srgbClr val="000000"/>
                </a:solidFill>
                <a:latin typeface="Century Schoolbook"/>
              </a:rPr>
              <a:t> </a:t>
            </a:r>
            <a:r>
              <a:rPr lang="et-EE" sz="2000" dirty="0" err="1">
                <a:solidFill>
                  <a:srgbClr val="000000"/>
                </a:solidFill>
                <a:latin typeface="Century Schoolbook"/>
              </a:rPr>
              <a:t>place</a:t>
            </a:r>
            <a:r>
              <a:rPr lang="et-EE" sz="2000" dirty="0">
                <a:solidFill>
                  <a:srgbClr val="000000"/>
                </a:solidFill>
                <a:latin typeface="Century Schoolbook"/>
              </a:rPr>
              <a:t>?</a:t>
            </a:r>
          </a:p>
          <a:p>
            <a:pPr marL="432000" lvl="1" indent="0">
              <a:buNone/>
            </a:pPr>
            <a:r>
              <a:rPr lang="et-EE" sz="2000" b="1" dirty="0" err="1">
                <a:solidFill>
                  <a:srgbClr val="000000"/>
                </a:solidFill>
                <a:latin typeface="Century Schoolbook"/>
              </a:rPr>
              <a:t>Where</a:t>
            </a:r>
            <a:r>
              <a:rPr lang="et-EE" sz="2000" dirty="0">
                <a:solidFill>
                  <a:srgbClr val="000000"/>
                </a:solidFill>
                <a:latin typeface="Century Schoolbook"/>
              </a:rPr>
              <a:t> </a:t>
            </a:r>
            <a:r>
              <a:rPr lang="et-EE" sz="2000" dirty="0" err="1">
                <a:solidFill>
                  <a:srgbClr val="000000"/>
                </a:solidFill>
                <a:latin typeface="Century Schoolbook"/>
              </a:rPr>
              <a:t>did</a:t>
            </a:r>
            <a:r>
              <a:rPr lang="et-EE" sz="2000" dirty="0">
                <a:solidFill>
                  <a:srgbClr val="000000"/>
                </a:solidFill>
                <a:latin typeface="Century Schoolbook"/>
              </a:rPr>
              <a:t> </a:t>
            </a:r>
            <a:r>
              <a:rPr lang="et-EE" sz="2000" dirty="0" err="1">
                <a:solidFill>
                  <a:srgbClr val="000000"/>
                </a:solidFill>
                <a:latin typeface="Century Schoolbook"/>
              </a:rPr>
              <a:t>it</a:t>
            </a:r>
            <a:r>
              <a:rPr lang="et-EE" sz="2000" dirty="0">
                <a:solidFill>
                  <a:srgbClr val="000000"/>
                </a:solidFill>
                <a:latin typeface="Century Schoolbook"/>
              </a:rPr>
              <a:t> </a:t>
            </a:r>
            <a:r>
              <a:rPr lang="et-EE" sz="2000" dirty="0" err="1">
                <a:solidFill>
                  <a:srgbClr val="000000"/>
                </a:solidFill>
                <a:latin typeface="Century Schoolbook"/>
              </a:rPr>
              <a:t>take</a:t>
            </a:r>
            <a:r>
              <a:rPr lang="et-EE" sz="2000" dirty="0">
                <a:solidFill>
                  <a:srgbClr val="000000"/>
                </a:solidFill>
                <a:latin typeface="Century Schoolbook"/>
              </a:rPr>
              <a:t> </a:t>
            </a:r>
            <a:r>
              <a:rPr lang="et-EE" sz="2000" dirty="0" err="1">
                <a:solidFill>
                  <a:srgbClr val="000000"/>
                </a:solidFill>
                <a:latin typeface="Century Schoolbook"/>
              </a:rPr>
              <a:t>place</a:t>
            </a:r>
            <a:r>
              <a:rPr lang="et-EE" sz="2000" dirty="0">
                <a:solidFill>
                  <a:srgbClr val="000000"/>
                </a:solidFill>
                <a:latin typeface="Century Schoolbook"/>
              </a:rPr>
              <a:t>?</a:t>
            </a:r>
          </a:p>
          <a:p>
            <a:pPr marL="432000" lvl="1" indent="0">
              <a:buNone/>
            </a:pPr>
            <a:r>
              <a:rPr lang="et-EE" sz="2000" b="1" dirty="0" err="1">
                <a:solidFill>
                  <a:srgbClr val="000000"/>
                </a:solidFill>
                <a:latin typeface="Century Schoolbook"/>
              </a:rPr>
              <a:t>Why</a:t>
            </a:r>
            <a:r>
              <a:rPr lang="et-EE" sz="2000" dirty="0">
                <a:solidFill>
                  <a:srgbClr val="000000"/>
                </a:solidFill>
                <a:latin typeface="Century Schoolbook"/>
              </a:rPr>
              <a:t> </a:t>
            </a:r>
            <a:r>
              <a:rPr lang="et-EE" sz="2000" dirty="0" err="1">
                <a:solidFill>
                  <a:srgbClr val="000000"/>
                </a:solidFill>
                <a:latin typeface="Century Schoolbook"/>
              </a:rPr>
              <a:t>did</a:t>
            </a:r>
            <a:r>
              <a:rPr lang="et-EE" sz="2000" dirty="0">
                <a:solidFill>
                  <a:srgbClr val="000000"/>
                </a:solidFill>
                <a:latin typeface="Century Schoolbook"/>
              </a:rPr>
              <a:t> </a:t>
            </a:r>
            <a:r>
              <a:rPr lang="et-EE" sz="2000" dirty="0" err="1">
                <a:solidFill>
                  <a:srgbClr val="000000"/>
                </a:solidFill>
                <a:latin typeface="Century Schoolbook"/>
              </a:rPr>
              <a:t>it</a:t>
            </a:r>
            <a:r>
              <a:rPr lang="et-EE" sz="2000" dirty="0">
                <a:solidFill>
                  <a:srgbClr val="000000"/>
                </a:solidFill>
                <a:latin typeface="Century Schoolbook"/>
              </a:rPr>
              <a:t> </a:t>
            </a:r>
            <a:r>
              <a:rPr lang="et-EE" sz="2000" dirty="0" err="1">
                <a:solidFill>
                  <a:srgbClr val="000000"/>
                </a:solidFill>
                <a:latin typeface="Century Schoolbook"/>
              </a:rPr>
              <a:t>happen</a:t>
            </a:r>
            <a:r>
              <a:rPr lang="et-EE" sz="2000" dirty="0">
                <a:solidFill>
                  <a:srgbClr val="000000"/>
                </a:solidFill>
                <a:latin typeface="Century Schoolbook"/>
              </a:rPr>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301625"/>
            <a:ext cx="9072563"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a:t>
            </a:r>
          </a:p>
        </p:txBody>
      </p:sp>
      <p:sp>
        <p:nvSpPr>
          <p:cNvPr id="3" name="Text Placeholder 2"/>
          <p:cNvSpPr txBox="1">
            <a:spLocks noGrp="1"/>
          </p:cNvSpPr>
          <p:nvPr>
            <p:ph type="body" idx="4294967295"/>
          </p:nvPr>
        </p:nvSpPr>
        <p:spPr>
          <a:xfrm>
            <a:off x="0" y="1768475"/>
            <a:ext cx="8870950" cy="4384675"/>
          </a:xfrm>
        </p:spPr>
        <p:txBody>
          <a:bodyPr>
            <a:normAutofit lnSpcReduction="1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buNone/>
            </a:pPr>
            <a:r>
              <a:rPr lang="et-EE" sz="2800" dirty="0"/>
              <a:t>	</a:t>
            </a:r>
            <a:r>
              <a:rPr lang="et-EE" sz="3000" dirty="0" err="1" smtClean="0"/>
              <a:t>Sommerville'i</a:t>
            </a:r>
            <a:r>
              <a:rPr lang="et-EE" sz="3000" dirty="0" smtClean="0"/>
              <a:t>  “</a:t>
            </a:r>
            <a:r>
              <a:rPr lang="et-EE" sz="3000" dirty="0" err="1"/>
              <a:t>Software</a:t>
            </a:r>
            <a:r>
              <a:rPr lang="et-EE" sz="3000" dirty="0"/>
              <a:t> </a:t>
            </a:r>
            <a:r>
              <a:rPr lang="et-EE" sz="3000" dirty="0" err="1"/>
              <a:t>Engineering</a:t>
            </a:r>
            <a:r>
              <a:rPr lang="et-EE" sz="3000" dirty="0" smtClean="0"/>
              <a:t>” ja            R</a:t>
            </a:r>
            <a:r>
              <a:rPr lang="et-EE" sz="3000" dirty="0"/>
              <a:t>. </a:t>
            </a:r>
            <a:r>
              <a:rPr lang="et-EE" sz="3000" dirty="0" err="1"/>
              <a:t>Pressmann'i</a:t>
            </a:r>
            <a:r>
              <a:rPr lang="et-EE" sz="3000" dirty="0"/>
              <a:t> “SE: A </a:t>
            </a:r>
            <a:r>
              <a:rPr lang="et-EE" sz="3000" dirty="0" err="1"/>
              <a:t>Practitioner's</a:t>
            </a:r>
            <a:r>
              <a:rPr lang="et-EE" sz="3000" dirty="0"/>
              <a:t> </a:t>
            </a:r>
            <a:r>
              <a:rPr lang="et-EE" sz="3000" dirty="0" err="1"/>
              <a:t>Approach</a:t>
            </a:r>
            <a:r>
              <a:rPr lang="et-EE" sz="3000" dirty="0" smtClean="0"/>
              <a:t>” järgi:</a:t>
            </a:r>
            <a:endParaRPr lang="et-EE" sz="3000" dirty="0"/>
          </a:p>
          <a:p>
            <a:pPr lvl="0"/>
            <a:r>
              <a:rPr lang="et-EE" b="1" dirty="0" smtClean="0"/>
              <a:t>Tarkvaraprotsess</a:t>
            </a:r>
            <a:r>
              <a:rPr lang="et-EE" dirty="0" smtClean="0"/>
              <a:t> </a:t>
            </a:r>
            <a:r>
              <a:rPr lang="et-EE" dirty="0"/>
              <a:t>on omavahel seotud tegevuste hulk, et spetsifitseerida, kavandada, realiseerida ja testida tarkvarasüsteem</a:t>
            </a:r>
          </a:p>
          <a:p>
            <a:pPr lvl="0"/>
            <a:r>
              <a:rPr lang="et-EE" b="1" dirty="0"/>
              <a:t>Tarkvaraprotsess</a:t>
            </a:r>
            <a:r>
              <a:rPr lang="et-EE" dirty="0"/>
              <a:t> peab tagama ratsionaalse ja tähtaega mahtuva arenduse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8870950" cy="4384675"/>
          </a:xfrm>
        </p:spPr>
        <p:txBody>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dirty="0"/>
              <a:t>Tarkvaraprotsessi tegevused:</a:t>
            </a:r>
          </a:p>
          <a:p>
            <a:pPr lvl="1" rtl="0" hangingPunct="0"/>
            <a:r>
              <a:rPr lang="et-EE" dirty="0"/>
              <a:t>tarkvara spetsifitseerimine – kirjeldame, mida peab tarkvara tegema</a:t>
            </a:r>
          </a:p>
          <a:p>
            <a:pPr lvl="1" rtl="0" hangingPunct="0"/>
            <a:r>
              <a:rPr lang="et-EE" dirty="0"/>
              <a:t>tarkvara realiseerimine – teeme tarkvara valmis</a:t>
            </a:r>
          </a:p>
          <a:p>
            <a:pPr lvl="1" rtl="0" hangingPunct="0"/>
            <a:r>
              <a:rPr lang="et-EE" dirty="0"/>
              <a:t>tarkvara valideerimine – vaatame, kas tarkvara ikka teeb seda, mida tellija tahtis</a:t>
            </a:r>
          </a:p>
          <a:p>
            <a:pPr lvl="1" rtl="0" hangingPunct="0"/>
            <a:r>
              <a:rPr lang="et-EE" dirty="0"/>
              <a:t>tarkvara edasiarendamine – muudame tarkvara, et ta vastaks tellija muutunud nõuetele</a:t>
            </a:r>
          </a:p>
        </p:txBody>
      </p:sp>
      <p:sp>
        <p:nvSpPr>
          <p:cNvPr id="3" name="Title 2"/>
          <p:cNvSpPr txBox="1">
            <a:spLocks noGrp="1"/>
          </p:cNvSpPr>
          <p:nvPr>
            <p:ph type="title" idx="4294967295"/>
          </p:nvPr>
        </p:nvSpPr>
        <p:spPr>
          <a:xfrm>
            <a:off x="0" y="30162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3" name="Text Placeholder 2"/>
          <p:cNvSpPr txBox="1">
            <a:spLocks noGrp="1"/>
          </p:cNvSpPr>
          <p:nvPr>
            <p:ph type="body" idx="4294967295"/>
          </p:nvPr>
        </p:nvSpPr>
        <p:spPr>
          <a:xfrm>
            <a:off x="0" y="1768475"/>
            <a:ext cx="8870950" cy="4384675"/>
          </a:xfrm>
        </p:spPr>
        <p:txBody>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dirty="0"/>
              <a:t>Protsessimudel:</a:t>
            </a:r>
          </a:p>
          <a:p>
            <a:pPr lvl="1" rtl="0" hangingPunct="0"/>
            <a:r>
              <a:rPr lang="et-EE" b="1" dirty="0"/>
              <a:t>Mudel</a:t>
            </a:r>
            <a:r>
              <a:rPr lang="et-EE" dirty="0"/>
              <a:t> on tegelikkuse lihtsustatud kirjeldus, abstraktsioon ehk üldistus kõige olulisemast</a:t>
            </a:r>
          </a:p>
          <a:p>
            <a:pPr lvl="1" rtl="0" hangingPunct="0"/>
            <a:r>
              <a:rPr lang="et-EE" b="1" dirty="0"/>
              <a:t>Tarkvaraprotsessi mudel - </a:t>
            </a:r>
            <a:r>
              <a:rPr lang="et-EE" dirty="0"/>
              <a:t>on tarkvaraprotsessi lihtsustatud kirjeldus, mis iseloomustab konkreetset vaatenurka protsessile (toob välja selle, mis antud protsessimudeli juures oluline ja eriline on)</a:t>
            </a:r>
          </a:p>
        </p:txBody>
      </p:sp>
      <p:sp>
        <p:nvSpPr>
          <p:cNvPr id="4" name="Title 3"/>
          <p:cNvSpPr txBox="1">
            <a:spLocks noGrp="1"/>
          </p:cNvSpPr>
          <p:nvPr>
            <p:ph type="title" idx="4294967295"/>
          </p:nvPr>
        </p:nvSpPr>
        <p:spPr>
          <a:xfrm>
            <a:off x="0" y="30162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3" name="Text Placeholder 2"/>
          <p:cNvSpPr txBox="1">
            <a:spLocks noGrp="1"/>
          </p:cNvSpPr>
          <p:nvPr>
            <p:ph type="body" idx="4294967295"/>
          </p:nvPr>
        </p:nvSpPr>
        <p:spPr>
          <a:xfrm>
            <a:off x="0" y="1768475"/>
            <a:ext cx="8870950" cy="4384675"/>
          </a:xfrm>
        </p:spPr>
        <p:txBody>
          <a:bodyPr>
            <a:normAutofit fontScale="62500" lnSpcReduction="2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dirty="0" err="1"/>
              <a:t>Code-and-fix</a:t>
            </a:r>
            <a:r>
              <a:rPr lang="et-EE" dirty="0"/>
              <a:t> mudel</a:t>
            </a:r>
          </a:p>
          <a:p>
            <a:pPr lvl="0"/>
            <a:r>
              <a:rPr lang="et-EE" dirty="0"/>
              <a:t>V-mudel</a:t>
            </a:r>
          </a:p>
          <a:p>
            <a:pPr lvl="0"/>
            <a:r>
              <a:rPr lang="et-EE" dirty="0"/>
              <a:t>Koskmudel e lineaarne mudel (</a:t>
            </a:r>
            <a:r>
              <a:rPr lang="et-EE" dirty="0" err="1"/>
              <a:t>Waterfall</a:t>
            </a:r>
            <a:r>
              <a:rPr lang="et-EE" dirty="0"/>
              <a:t> </a:t>
            </a:r>
            <a:r>
              <a:rPr lang="et-EE" dirty="0" err="1"/>
              <a:t>model</a:t>
            </a:r>
            <a:r>
              <a:rPr lang="et-EE" dirty="0"/>
              <a:t>)</a:t>
            </a:r>
          </a:p>
          <a:p>
            <a:pPr lvl="1" rtl="0" hangingPunct="0"/>
            <a:r>
              <a:rPr lang="et-EE" dirty="0"/>
              <a:t>Üksteisest eraldatud täpsed faasid spetsifitseerimisel ja realiseerimisel</a:t>
            </a:r>
          </a:p>
          <a:p>
            <a:pPr lvl="0"/>
            <a:r>
              <a:rPr lang="et-EE" dirty="0"/>
              <a:t>Evolutsiooniline mudel (</a:t>
            </a:r>
            <a:r>
              <a:rPr lang="et-EE" dirty="0" err="1"/>
              <a:t>Evolutionary</a:t>
            </a:r>
            <a:r>
              <a:rPr lang="et-EE" dirty="0"/>
              <a:t> </a:t>
            </a:r>
            <a:r>
              <a:rPr lang="et-EE" dirty="0" err="1"/>
              <a:t>development</a:t>
            </a:r>
            <a:r>
              <a:rPr lang="et-EE" dirty="0"/>
              <a:t>)</a:t>
            </a:r>
          </a:p>
          <a:p>
            <a:pPr lvl="1" rtl="0" hangingPunct="0"/>
            <a:r>
              <a:rPr lang="et-EE" dirty="0" smtClean="0"/>
              <a:t>Spetsifitseerimine </a:t>
            </a:r>
            <a:r>
              <a:rPr lang="et-EE" dirty="0"/>
              <a:t>ja realiseerimine toimuvad vaheldumisi</a:t>
            </a:r>
          </a:p>
          <a:p>
            <a:pPr lvl="0"/>
            <a:r>
              <a:rPr lang="et-EE" dirty="0"/>
              <a:t>Formaalne süsteemi mudel (</a:t>
            </a:r>
            <a:r>
              <a:rPr lang="et-EE" dirty="0" err="1"/>
              <a:t>Formal</a:t>
            </a:r>
            <a:r>
              <a:rPr lang="et-EE" dirty="0"/>
              <a:t> </a:t>
            </a:r>
            <a:r>
              <a:rPr lang="et-EE" dirty="0" err="1"/>
              <a:t>system</a:t>
            </a:r>
            <a:r>
              <a:rPr lang="et-EE" dirty="0"/>
              <a:t> </a:t>
            </a:r>
            <a:r>
              <a:rPr lang="et-EE" dirty="0" err="1"/>
              <a:t>developm</a:t>
            </a:r>
            <a:r>
              <a:rPr lang="et-EE" dirty="0"/>
              <a:t>.)</a:t>
            </a:r>
          </a:p>
          <a:p>
            <a:pPr lvl="1" rtl="0" hangingPunct="0"/>
            <a:r>
              <a:rPr lang="et-EE" dirty="0"/>
              <a:t>Süsteemi matemaatiline mudel teisendatakse samm-sammult realisatsiooniks</a:t>
            </a:r>
          </a:p>
          <a:p>
            <a:pPr lvl="0"/>
            <a:r>
              <a:rPr lang="et-EE" dirty="0"/>
              <a:t>Korduvkasutusele tuginev mudel (</a:t>
            </a:r>
            <a:r>
              <a:rPr lang="et-EE" dirty="0" err="1"/>
              <a:t>Reuse-based</a:t>
            </a:r>
            <a:r>
              <a:rPr lang="et-EE" dirty="0"/>
              <a:t> </a:t>
            </a:r>
            <a:r>
              <a:rPr lang="et-EE" dirty="0" err="1"/>
              <a:t>development</a:t>
            </a:r>
            <a:r>
              <a:rPr lang="et-EE" dirty="0"/>
              <a:t>)</a:t>
            </a:r>
          </a:p>
          <a:p>
            <a:pPr lvl="1" rtl="0" hangingPunct="0"/>
            <a:r>
              <a:rPr lang="et-EE" dirty="0"/>
              <a:t>Süsteem pannakse osalisel kokku varem kasutatud </a:t>
            </a:r>
            <a:r>
              <a:rPr lang="et-EE" dirty="0" smtClean="0"/>
              <a:t>osadest</a:t>
            </a:r>
            <a:endParaRPr lang="et-EE" dirty="0"/>
          </a:p>
        </p:txBody>
      </p:sp>
      <p:sp>
        <p:nvSpPr>
          <p:cNvPr id="4" name="Title 3"/>
          <p:cNvSpPr txBox="1">
            <a:spLocks noGrp="1"/>
          </p:cNvSpPr>
          <p:nvPr>
            <p:ph type="title" idx="4294967295"/>
          </p:nvPr>
        </p:nvSpPr>
        <p:spPr>
          <a:xfrm>
            <a:off x="0" y="30162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3" name="Text Placeholder 2"/>
          <p:cNvSpPr txBox="1">
            <a:spLocks noGrp="1"/>
          </p:cNvSpPr>
          <p:nvPr>
            <p:ph type="body" idx="4294967295"/>
          </p:nvPr>
        </p:nvSpPr>
        <p:spPr>
          <a:xfrm>
            <a:off x="0" y="1768475"/>
            <a:ext cx="8870950" cy="4384675"/>
          </a:xfrm>
        </p:spPr>
        <p:txBody>
          <a:bodyPr>
            <a:normAutofit fontScale="62500" lnSpcReduction="2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dirty="0" smtClean="0"/>
              <a:t>Prototüüpmiine </a:t>
            </a:r>
            <a:r>
              <a:rPr lang="et-EE" dirty="0"/>
              <a:t>(</a:t>
            </a:r>
            <a:r>
              <a:rPr lang="et-EE" dirty="0" err="1"/>
              <a:t>Prototyping</a:t>
            </a:r>
            <a:r>
              <a:rPr lang="et-EE" dirty="0"/>
              <a:t> </a:t>
            </a:r>
            <a:r>
              <a:rPr lang="et-EE" dirty="0" err="1"/>
              <a:t>model</a:t>
            </a:r>
            <a:r>
              <a:rPr lang="et-EE" dirty="0" smtClean="0"/>
              <a:t>)</a:t>
            </a:r>
          </a:p>
          <a:p>
            <a:pPr lvl="1"/>
            <a:r>
              <a:rPr lang="et-EE" dirty="0"/>
              <a:t>Ebaselged detailid, valmis kestale hakatakse funktsioone lisama</a:t>
            </a:r>
          </a:p>
          <a:p>
            <a:pPr lvl="0"/>
            <a:r>
              <a:rPr lang="et-EE" dirty="0" smtClean="0"/>
              <a:t>RUP-mudel</a:t>
            </a:r>
            <a:endParaRPr lang="et-EE" dirty="0"/>
          </a:p>
          <a:p>
            <a:pPr lvl="0"/>
            <a:r>
              <a:rPr lang="et-EE" dirty="0" smtClean="0"/>
              <a:t>WINWIN </a:t>
            </a:r>
            <a:r>
              <a:rPr lang="et-EE" dirty="0"/>
              <a:t>spiraalmudel (WINWIN </a:t>
            </a:r>
            <a:r>
              <a:rPr lang="et-EE" dirty="0" err="1"/>
              <a:t>spiral</a:t>
            </a:r>
            <a:r>
              <a:rPr lang="et-EE" dirty="0"/>
              <a:t> </a:t>
            </a:r>
            <a:r>
              <a:rPr lang="et-EE" dirty="0" err="1"/>
              <a:t>model</a:t>
            </a:r>
            <a:r>
              <a:rPr lang="et-EE" dirty="0"/>
              <a:t>)</a:t>
            </a:r>
          </a:p>
          <a:p>
            <a:pPr lvl="1" rtl="0" hangingPunct="0"/>
            <a:r>
              <a:rPr lang="et-EE" dirty="0" err="1"/>
              <a:t>Boehm'i</a:t>
            </a:r>
            <a:r>
              <a:rPr lang="et-EE" dirty="0"/>
              <a:t> spiraalmudeli edasiarendus, aluseks sisukad läbirääkimised </a:t>
            </a:r>
            <a:r>
              <a:rPr lang="et-EE" dirty="0" smtClean="0"/>
              <a:t>kliendiga</a:t>
            </a:r>
            <a:endParaRPr lang="et-EE" dirty="0"/>
          </a:p>
          <a:p>
            <a:pPr lvl="0"/>
            <a:r>
              <a:rPr lang="et-EE" dirty="0"/>
              <a:t>RAD-mudel (Rapid </a:t>
            </a:r>
            <a:r>
              <a:rPr lang="et-EE" dirty="0" err="1"/>
              <a:t>Application</a:t>
            </a:r>
            <a:r>
              <a:rPr lang="et-EE" dirty="0"/>
              <a:t> </a:t>
            </a:r>
            <a:r>
              <a:rPr lang="et-EE" dirty="0" err="1"/>
              <a:t>Development</a:t>
            </a:r>
            <a:r>
              <a:rPr lang="et-EE" dirty="0"/>
              <a:t>)</a:t>
            </a:r>
          </a:p>
          <a:p>
            <a:pPr lvl="1" rtl="0" hangingPunct="0"/>
            <a:r>
              <a:rPr lang="et-EE" dirty="0" err="1"/>
              <a:t>inkrementaalne</a:t>
            </a:r>
            <a:r>
              <a:rPr lang="et-EE" dirty="0"/>
              <a:t> arendusprotsess, lühike </a:t>
            </a:r>
            <a:r>
              <a:rPr lang="et-EE" dirty="0" smtClean="0"/>
              <a:t>realisatsioonifaas</a:t>
            </a:r>
            <a:endParaRPr lang="et-EE" dirty="0"/>
          </a:p>
          <a:p>
            <a:pPr lvl="0"/>
            <a:r>
              <a:rPr lang="et-EE" dirty="0"/>
              <a:t>Komponenttehnoloogiale tuginev mudel (</a:t>
            </a:r>
            <a:r>
              <a:rPr lang="et-EE" dirty="0" err="1"/>
              <a:t>Component-based</a:t>
            </a:r>
            <a:r>
              <a:rPr lang="et-EE" dirty="0"/>
              <a:t> </a:t>
            </a:r>
            <a:r>
              <a:rPr lang="et-EE" dirty="0" err="1"/>
              <a:t>development</a:t>
            </a:r>
            <a:r>
              <a:rPr lang="et-EE" dirty="0"/>
              <a:t> </a:t>
            </a:r>
            <a:r>
              <a:rPr lang="et-EE" dirty="0" err="1"/>
              <a:t>model</a:t>
            </a:r>
            <a:r>
              <a:rPr lang="et-EE" dirty="0"/>
              <a:t>)</a:t>
            </a:r>
          </a:p>
          <a:p>
            <a:pPr lvl="1" rtl="0" hangingPunct="0"/>
            <a:r>
              <a:rPr lang="et-EE" dirty="0"/>
              <a:t>Komponentide kasutamine, peamiselt objektorienteeritud arenduse </a:t>
            </a:r>
            <a:r>
              <a:rPr lang="et-EE" dirty="0" smtClean="0"/>
              <a:t>puhul</a:t>
            </a:r>
          </a:p>
        </p:txBody>
      </p:sp>
      <p:sp>
        <p:nvSpPr>
          <p:cNvPr id="4" name="Title 3"/>
          <p:cNvSpPr txBox="1">
            <a:spLocks noGrp="1"/>
          </p:cNvSpPr>
          <p:nvPr>
            <p:ph type="title" idx="4294967295"/>
          </p:nvPr>
        </p:nvSpPr>
        <p:spPr>
          <a:xfrm>
            <a:off x="0" y="30162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246</TotalTime>
  <Words>1458</Words>
  <Application>Microsoft Office PowerPoint</Application>
  <PresentationFormat>Custom</PresentationFormat>
  <Paragraphs>167</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Concourse</vt:lpstr>
      <vt:lpstr>Tarkvara kvaliteet ja standardid</vt:lpstr>
      <vt:lpstr>Agenda </vt:lpstr>
      <vt:lpstr>Back to the future</vt:lpstr>
      <vt:lpstr>Back to the future</vt:lpstr>
      <vt:lpstr>Tarkvara elutsükli mudelid</vt:lpstr>
      <vt:lpstr>Tarkvara elutsükli mudelid</vt:lpstr>
      <vt:lpstr>Tarkvara elutsükli mudelid</vt:lpstr>
      <vt:lpstr>Tarkvara elutsükli mudelid</vt:lpstr>
      <vt:lpstr>Tarkvara elutsükli mudelid</vt:lpstr>
      <vt:lpstr>Infosüsteemi elutsükli mudelid</vt:lpstr>
      <vt:lpstr>Tarkvara elutsükli mudelid. Koskmudel</vt:lpstr>
      <vt:lpstr>Tarkvara elutsükli mudelid. Koskmudel</vt:lpstr>
      <vt:lpstr>Tarkvara elutsükli mudelid. Koskmudel</vt:lpstr>
      <vt:lpstr>Tarkvara elutsükli mudelid</vt:lpstr>
      <vt:lpstr>Tarkvara elutsükli mudelid. Koskmudel</vt:lpstr>
      <vt:lpstr>PowerPoint Presentation</vt:lpstr>
      <vt:lpstr>Tarkvara elutsükli mudelid. RAD</vt:lpstr>
      <vt:lpstr>Tarkvara elutsükli mudelid. RAD. Puudused</vt:lpstr>
      <vt:lpstr>Tarkvara elutsükli mudelid. RUP</vt:lpstr>
      <vt:lpstr>Tarkvara elutsükli mudelid. RUP</vt:lpstr>
      <vt:lpstr>Tarkvara elutsükli mudelid. RUP</vt:lpstr>
      <vt:lpstr>Tarkvara elutsükli mudelid. RUP</vt:lpstr>
      <vt:lpstr>Tarkvara elutsükli mudelid. RUP</vt:lpstr>
      <vt:lpstr>Tarkvara elutsükli mudelid. RUP</vt:lpstr>
      <vt:lpstr>Tarkvara elutsükli mudelid. RUP. Puudused</vt:lpstr>
      <vt:lpstr>Hankija osalus hankes.  ISO-IEC 12207</vt:lpstr>
      <vt:lpstr>Hankija osalus hankes.</vt:lpstr>
      <vt:lpstr>Nõuete muudatuste haldamine</vt:lpstr>
      <vt:lpstr>Vastuvõtmise plaan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Tarkvara kvaliteet ja standardid</dc:title>
  <dc:creator>Jekaterina Ivask</dc:creator>
  <cp:lastModifiedBy>Jekaterina Ivask</cp:lastModifiedBy>
  <cp:revision>87</cp:revision>
  <dcterms:created xsi:type="dcterms:W3CDTF">2013-09-19T10:04:18Z</dcterms:created>
  <dcterms:modified xsi:type="dcterms:W3CDTF">2013-09-19T12:51:21Z</dcterms:modified>
</cp:coreProperties>
</file>