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5" r:id="rId5"/>
    <p:sldId id="266" r:id="rId6"/>
    <p:sldId id="264" r:id="rId7"/>
    <p:sldId id="263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2948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3812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8411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8256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6769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0961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2380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5214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9724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66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0340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9E288-0199-4D35-A30C-197D5F20E8F9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DD21F-F0C1-4A97-8D58-C0FA8E2F57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0879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Mittefunktsionaalsed nõuded ja nende testid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Jekaterina Ivask</a:t>
            </a:r>
          </a:p>
          <a:p>
            <a:r>
              <a:rPr lang="et-EE" dirty="0" smtClean="0"/>
              <a:t>11. nädal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09810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Configuration</a:t>
            </a:r>
            <a:r>
              <a:rPr lang="et-EE" dirty="0" smtClean="0"/>
              <a:t> </a:t>
            </a:r>
            <a:r>
              <a:rPr lang="et-EE" dirty="0" err="1" smtClean="0"/>
              <a:t>Testing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</a:t>
            </a:r>
            <a:r>
              <a:rPr lang="et-EE" dirty="0" smtClean="0"/>
              <a:t>oote testitakse süsteemide erinevate konfiguratsioonidega (platvormid, draiverid, arvuti konfiguratsioonid)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2504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Mittefunktsionaalne testimine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Kirjeldab testid, mis on vajalikud tarkvara mittefunktsionaalsete nõuete määramiseks. Tavaliselt need on arendatud tarkvara tehnilised parameetrid.</a:t>
            </a:r>
          </a:p>
          <a:p>
            <a:r>
              <a:rPr lang="et-EE" dirty="0" smtClean="0"/>
              <a:t>Kirjeldab testid, mis on vajalikud tarkvara nõuete määramiseks, mis oma poolt võivad muutuda tänu erinevatele andmetele. </a:t>
            </a:r>
          </a:p>
          <a:p>
            <a:r>
              <a:rPr lang="et-EE" dirty="0" smtClean="0"/>
              <a:t>Testime, kuidas süsteem töötab.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79851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err="1" smtClean="0"/>
              <a:t>Perfomance</a:t>
            </a:r>
            <a:r>
              <a:rPr lang="et-EE" dirty="0" smtClean="0"/>
              <a:t> and Load </a:t>
            </a:r>
            <a:r>
              <a:rPr lang="et-EE" dirty="0" err="1" smtClean="0"/>
              <a:t>Testing</a:t>
            </a:r>
            <a:endParaRPr lang="et-EE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Tavaliselt on automatiseeritud testimine, mis emuleerib kasutajate kogus, mis kasutab süsteemi.</a:t>
            </a:r>
          </a:p>
          <a:p>
            <a:r>
              <a:rPr lang="et-EE" dirty="0" smtClean="0"/>
              <a:t>Muudetakse kasutajate kogus, mis üheaegselt töötavad süsteemiga</a:t>
            </a:r>
          </a:p>
          <a:p>
            <a:r>
              <a:rPr lang="et-EE" dirty="0" smtClean="0"/>
              <a:t>Pannakse paika ka aeg, mille jooksul peab kasutaja süsteemi testida. Ja kontrollitakse, kui kiiresti süsteem vastab</a:t>
            </a:r>
          </a:p>
          <a:p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33123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Stress </a:t>
            </a:r>
            <a:r>
              <a:rPr lang="et-EE" dirty="0" err="1" smtClean="0"/>
              <a:t>testing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Seotud eelmise testimisega. Ehk peale kasutajate rünnakut süsteemile, kontrollitakse, kuidas süsteem taastub peale load testimist.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9756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Stability</a:t>
            </a:r>
            <a:r>
              <a:rPr lang="et-EE" dirty="0" smtClean="0"/>
              <a:t> and </a:t>
            </a:r>
            <a:r>
              <a:rPr lang="et-EE" dirty="0" err="1" smtClean="0"/>
              <a:t>Reliability</a:t>
            </a:r>
            <a:r>
              <a:rPr lang="et-EE" dirty="0" smtClean="0"/>
              <a:t> </a:t>
            </a:r>
            <a:r>
              <a:rPr lang="et-EE" dirty="0" err="1" smtClean="0"/>
              <a:t>Testing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Süsteemi töötamise testimine: pikka aja jooksul antakse süsteemile keskmist koormust ja jälgitakse, kuidas süsteem toimub.</a:t>
            </a:r>
            <a:endParaRPr lang="et-EE" sz="48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4685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Volume</a:t>
            </a:r>
            <a:r>
              <a:rPr lang="et-EE" dirty="0" smtClean="0"/>
              <a:t> </a:t>
            </a:r>
            <a:r>
              <a:rPr lang="et-EE" dirty="0" err="1" smtClean="0"/>
              <a:t>testing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Lisatakse palju andmeid andmebaasi ja kontrollitakse, kuidas süsteem reageerib ja hakkab töötama.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781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Installation</a:t>
            </a:r>
            <a:r>
              <a:rPr lang="et-EE" dirty="0" smtClean="0"/>
              <a:t> </a:t>
            </a:r>
            <a:r>
              <a:rPr lang="et-EE" dirty="0" err="1" smtClean="0"/>
              <a:t>testing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Kirjutatakse valmis installeerimisplaan, mis sisaldab nii installatsiooni sammud, kui ka </a:t>
            </a:r>
            <a:r>
              <a:rPr lang="et-EE" dirty="0" err="1" smtClean="0"/>
              <a:t>roll-back</a:t>
            </a:r>
            <a:r>
              <a:rPr lang="et-EE" dirty="0" smtClean="0"/>
              <a:t> sammud ja tehakse kõik variandid läbi. </a:t>
            </a:r>
          </a:p>
          <a:p>
            <a:r>
              <a:rPr lang="et-EE" dirty="0" smtClean="0"/>
              <a:t>Kustutakse programmi ära – re-install.</a:t>
            </a:r>
          </a:p>
          <a:p>
            <a:r>
              <a:rPr lang="et-EE" dirty="0" smtClean="0"/>
              <a:t>Võimaldab vältida:</a:t>
            </a:r>
          </a:p>
          <a:p>
            <a:pPr lvl="1"/>
            <a:r>
              <a:rPr lang="et-EE" dirty="0" smtClean="0"/>
              <a:t>Kliendi andmete kadumise riski</a:t>
            </a:r>
          </a:p>
          <a:p>
            <a:pPr lvl="1"/>
            <a:r>
              <a:rPr lang="et-EE" dirty="0" smtClean="0"/>
              <a:t>Operatsiooni süsteemi </a:t>
            </a:r>
            <a:r>
              <a:rPr lang="et-EE" dirty="0" err="1" smtClean="0"/>
              <a:t>lay-upi</a:t>
            </a:r>
            <a:r>
              <a:rPr lang="et-EE" dirty="0" smtClean="0"/>
              <a:t> riski</a:t>
            </a:r>
          </a:p>
          <a:p>
            <a:pPr lvl="1"/>
            <a:r>
              <a:rPr lang="et-EE" dirty="0" smtClean="0"/>
              <a:t>Programmi mittetöötamise riski</a:t>
            </a:r>
          </a:p>
          <a:p>
            <a:pPr lvl="1"/>
            <a:r>
              <a:rPr lang="et-EE" dirty="0" smtClean="0"/>
              <a:t>Programmi mittekorrektse töötamise riski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8538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Usability</a:t>
            </a:r>
            <a:r>
              <a:rPr lang="et-EE" dirty="0" smtClean="0"/>
              <a:t> </a:t>
            </a:r>
            <a:r>
              <a:rPr lang="et-EE" dirty="0" err="1" smtClean="0"/>
              <a:t>testing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451917"/>
            <a:ext cx="8229600" cy="4713387"/>
          </a:xfrm>
        </p:spPr>
        <p:txBody>
          <a:bodyPr>
            <a:noAutofit/>
          </a:bodyPr>
          <a:lstStyle/>
          <a:p>
            <a:r>
              <a:rPr lang="et-EE" dirty="0" smtClean="0"/>
              <a:t>Tootlikus ja efektiivsus: kui palju sammu on vaja, et jõuda tulemuseni; </a:t>
            </a:r>
            <a:r>
              <a:rPr lang="et-EE" dirty="0" err="1" smtClean="0"/>
              <a:t>accurancy</a:t>
            </a:r>
            <a:r>
              <a:rPr lang="et-EE" dirty="0" smtClean="0"/>
              <a:t> – kui palju vigu tegi kasutaja, tehes oma tööd; </a:t>
            </a:r>
            <a:r>
              <a:rPr lang="et-EE" dirty="0" err="1" smtClean="0"/>
              <a:t>recall</a:t>
            </a:r>
            <a:r>
              <a:rPr lang="et-EE" dirty="0" smtClean="0"/>
              <a:t> – kui palju kasutaja mäletab peale süsteemi kasutamist (2 testi, mille vahel on näiteks 1 nädal); Emotsionaalne tulemus – kuidas kasutaja ennast tunneb, peale süsteemi kasutamist</a:t>
            </a:r>
            <a:endParaRPr lang="et-EE" sz="4400" dirty="0" smtClean="0"/>
          </a:p>
        </p:txBody>
      </p:sp>
    </p:spTree>
    <p:extLst>
      <p:ext uri="{BB962C8B-B14F-4D97-AF65-F5344CB8AC3E}">
        <p14:creationId xmlns:p14="http://schemas.microsoft.com/office/powerpoint/2010/main" val="177296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Failover</a:t>
            </a:r>
            <a:r>
              <a:rPr lang="et-EE" dirty="0" smtClean="0"/>
              <a:t> and </a:t>
            </a:r>
            <a:r>
              <a:rPr lang="et-EE" dirty="0" err="1" smtClean="0"/>
              <a:t>Recovery</a:t>
            </a:r>
            <a:r>
              <a:rPr lang="et-EE" dirty="0" smtClean="0"/>
              <a:t> </a:t>
            </a:r>
            <a:r>
              <a:rPr lang="et-EE" dirty="0" err="1" smtClean="0"/>
              <a:t>Testing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Elektrihäire server-arvutil, Elektrihäire kliendiarvutil, Andmete töötlemise katkestamine, Vale andmete sisestamine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0567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297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Mittefunktsionaalsed nõuded ja nende testid</vt:lpstr>
      <vt:lpstr>Mittefunktsionaalne testimine</vt:lpstr>
      <vt:lpstr>Perfomance and Load Testing</vt:lpstr>
      <vt:lpstr>Stress testing</vt:lpstr>
      <vt:lpstr>Stability and Reliability Testing</vt:lpstr>
      <vt:lpstr>Volume testing</vt:lpstr>
      <vt:lpstr>Installation testing</vt:lpstr>
      <vt:lpstr>Usability testing</vt:lpstr>
      <vt:lpstr>Failover and Recovery Testing</vt:lpstr>
      <vt:lpstr>Configuration Testing</vt:lpstr>
    </vt:vector>
  </TitlesOfParts>
  <Company>Tallinn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Jekaterina Ivask</dc:creator>
  <cp:lastModifiedBy>Jekaterina Ivask</cp:lastModifiedBy>
  <cp:revision>63</cp:revision>
  <dcterms:created xsi:type="dcterms:W3CDTF">2013-11-14T09:33:53Z</dcterms:created>
  <dcterms:modified xsi:type="dcterms:W3CDTF">2013-11-14T14:00:53Z</dcterms:modified>
</cp:coreProperties>
</file>