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7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D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17434-31E7-40A7-A7F2-338E75E1B520}" type="datetimeFigureOut">
              <a:rPr lang="et-EE" smtClean="0"/>
              <a:t>18.11.2019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083F7-1E5A-4B8A-AC7E-098FCD6197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74812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920"/>
          <a:stretch/>
        </p:blipFill>
        <p:spPr>
          <a:xfrm>
            <a:off x="0" y="0"/>
            <a:ext cx="12206293" cy="68393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5954" y="1079500"/>
            <a:ext cx="9144000" cy="940999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6205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0ACFB-5DAC-4A81-9C1D-026DA7CA33A3}" type="datetime1">
              <a:rPr lang="et-EE" smtClean="0"/>
              <a:t>18.11.2019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0E75-B741-4EF8-84BB-1F0DEBD1AA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5581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15-54AD-4294-BA8E-1D1501B0CBCB}" type="datetime1">
              <a:rPr lang="et-EE" smtClean="0"/>
              <a:t>18.11.2019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0E75-B741-4EF8-84BB-1F0DEBD1AA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4637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C11D-5D26-4D42-BAAA-2CEA0CAB2B09}" type="datetime1">
              <a:rPr lang="et-EE" smtClean="0"/>
              <a:t>18.11.2019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0E75-B741-4EF8-84BB-1F0DEBD1AA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3120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685800" indent="-228600">
              <a:buFont typeface="Wingdings" panose="05000000000000000000" pitchFamily="2" charset="2"/>
              <a:buChar char="ü"/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B156-123C-4963-92E6-CACD0A68D4A4}" type="datetime1">
              <a:rPr lang="et-EE" smtClean="0"/>
              <a:t>18.11.2019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0E75-B741-4EF8-84BB-1F0DEBD1AA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9637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57F4E-CCF6-4287-80BE-D024DDEBD9B5}" type="datetime1">
              <a:rPr lang="et-EE" smtClean="0"/>
              <a:t>18.11.2019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0E75-B741-4EF8-84BB-1F0DEBD1AA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4539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78BB-0F83-4C98-869B-88E7518003C9}" type="datetime1">
              <a:rPr lang="et-EE" smtClean="0"/>
              <a:t>18.11.2019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0E75-B741-4EF8-84BB-1F0DEBD1AA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365371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8EED-8D00-4D92-A204-B7F2203496EF}" type="datetime1">
              <a:rPr lang="et-EE" smtClean="0"/>
              <a:t>18.11.2019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0E75-B741-4EF8-84BB-1F0DEBD1AA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82111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E79CD-E909-45D4-A5CA-6CE354B1B5F5}" type="datetime1">
              <a:rPr lang="et-EE" smtClean="0"/>
              <a:t>18.11.2019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0E75-B741-4EF8-84BB-1F0DEBD1AA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79587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B44E-92CE-4B43-B9CD-7957535CB3B7}" type="datetime1">
              <a:rPr lang="et-EE" smtClean="0"/>
              <a:t>18.11.2019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0E75-B741-4EF8-84BB-1F0DEBD1AA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2467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1A788-ABBE-484C-99AB-4C5F6F574D94}" type="datetime1">
              <a:rPr lang="et-EE" smtClean="0"/>
              <a:t>18.11.2019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0E75-B741-4EF8-84BB-1F0DEBD1AA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795428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A036-A158-4B9E-8373-ABE5DBE06566}" type="datetime1">
              <a:rPr lang="et-EE" smtClean="0"/>
              <a:t>18.11.2019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0E75-B741-4EF8-84BB-1F0DEBD1AA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2090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et.wikipedia.org/wiki/Tallinn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D8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9632" y="365125"/>
            <a:ext cx="100941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32" y="1825625"/>
            <a:ext cx="1009416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9632" y="6356350"/>
            <a:ext cx="23217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4B2BE-BD52-4934-BE01-7279440E2441}" type="datetime1">
              <a:rPr lang="et-EE" smtClean="0"/>
              <a:t>18.11.2019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00E75-B741-4EF8-84BB-1F0DEBD1AAD2}" type="slidenum">
              <a:rPr lang="et-EE" smtClean="0"/>
              <a:t>‹#›</a:t>
            </a:fld>
            <a:endParaRPr lang="et-E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02" r="51339"/>
          <a:stretch/>
        </p:blipFill>
        <p:spPr>
          <a:xfrm>
            <a:off x="0" y="0"/>
            <a:ext cx="1147666" cy="6880673"/>
          </a:xfrm>
          <a:prstGeom prst="rect">
            <a:avLst/>
          </a:prstGeom>
        </p:spPr>
      </p:pic>
      <p:pic>
        <p:nvPicPr>
          <p:cNvPr id="8" name="Picture 7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969" y="6356350"/>
            <a:ext cx="108726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04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kern="1200" dirty="0" smtClean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Eesti pealinn - Tallinn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1524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Tallinna vapp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Täisvapp</a:t>
            </a:r>
            <a:endParaRPr lang="et-EE" dirty="0"/>
          </a:p>
          <a:p>
            <a:pPr lvl="1"/>
            <a:r>
              <a:rPr lang="et-EE" dirty="0"/>
              <a:t>Tallinna täisvapi kilp on kuldne ning sellel on kolm sinist lõvi. </a:t>
            </a:r>
          </a:p>
          <a:p>
            <a:pPr lvl="1"/>
            <a:r>
              <a:rPr lang="et-EE" dirty="0"/>
              <a:t>Kiiver on hõbedane, suletud varbsilmikuga ja punase voodriga. </a:t>
            </a:r>
          </a:p>
          <a:p>
            <a:pPr lvl="1"/>
            <a:r>
              <a:rPr lang="et-EE" dirty="0"/>
              <a:t>Kaelakaitsel on kuldne kett punase juveeliga. </a:t>
            </a:r>
          </a:p>
          <a:p>
            <a:r>
              <a:rPr lang="et-EE" dirty="0"/>
              <a:t>Suur vapp</a:t>
            </a:r>
          </a:p>
          <a:p>
            <a:pPr lvl="1"/>
            <a:r>
              <a:rPr lang="et-EE" dirty="0"/>
              <a:t>Täisvapi vapikilpi ilma muude heraldiliste atribuutideta. </a:t>
            </a:r>
          </a:p>
          <a:p>
            <a:pPr lvl="1"/>
            <a:r>
              <a:rPr lang="et-EE" dirty="0"/>
              <a:t>Vapil olevad lõvid on Eesti sümbolitest vanimad, kasutatud alates 13. sajandist. </a:t>
            </a:r>
          </a:p>
          <a:p>
            <a:pPr lvl="1"/>
            <a:r>
              <a:rPr lang="et-EE" dirty="0" smtClean="0"/>
              <a:t>Põhineb </a:t>
            </a:r>
            <a:r>
              <a:rPr lang="et-EE" dirty="0"/>
              <a:t>Taani vapil.</a:t>
            </a:r>
          </a:p>
          <a:p>
            <a:r>
              <a:rPr lang="et-EE" dirty="0"/>
              <a:t>Väike vapp</a:t>
            </a:r>
          </a:p>
          <a:p>
            <a:pPr lvl="1"/>
            <a:r>
              <a:rPr lang="et-EE" dirty="0"/>
              <a:t>Tallinna väikesel vapil on hõbedane rist punasel väljal.</a:t>
            </a:r>
          </a:p>
          <a:p>
            <a:pPr lvl="1"/>
            <a:r>
              <a:rPr lang="et-EE" dirty="0"/>
              <a:t>Väike vapp on ühtlasi Harjumaa vapiks, ulatub Taani aega ja kujutab </a:t>
            </a:r>
            <a:r>
              <a:rPr lang="et-EE" dirty="0" err="1"/>
              <a:t>Dannebrogi</a:t>
            </a:r>
            <a:r>
              <a:rPr lang="et-EE" dirty="0"/>
              <a:t> risti.</a:t>
            </a:r>
          </a:p>
          <a:p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B156-123C-4963-92E6-CACD0A68D4A4}" type="datetime1">
              <a:rPr lang="et-EE" smtClean="0"/>
              <a:t>18.11.2019</a:t>
            </a:fld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00E75-B741-4EF8-84BB-1F0DEBD1AAD2}" type="slidenum">
              <a:rPr lang="et-EE" smtClean="0"/>
              <a:t>2</a:t>
            </a:fld>
            <a:endParaRPr lang="et-E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756" y="1355293"/>
            <a:ext cx="1688890" cy="2111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91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luse_mall" id="{35A35D76-9C7E-4BD0-A314-C99BB6BD3DDF}" vid="{37165F2A-EDF0-4F66-A3CC-26BD5F8087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Esitluse_mall</Template>
  <TotalTime>6</TotalTime>
  <Words>91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Eesti pealinn - Tallinn</vt:lpstr>
      <vt:lpstr>Tallinna vapp 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Eesti pealinn - Tallinn</dc:title>
  <dc:creator>Ahti Lohk</dc:creator>
  <cp:lastModifiedBy>Ahti Lohk</cp:lastModifiedBy>
  <cp:revision>1</cp:revision>
  <dcterms:created xsi:type="dcterms:W3CDTF">2019-11-18T09:21:49Z</dcterms:created>
  <dcterms:modified xsi:type="dcterms:W3CDTF">2019-11-18T09:28:38Z</dcterms:modified>
</cp:coreProperties>
</file>