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61" r:id="rId3"/>
    <p:sldId id="257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356" autoAdjust="0"/>
  </p:normalViewPr>
  <p:slideViewPr>
    <p:cSldViewPr>
      <p:cViewPr varScale="1">
        <p:scale>
          <a:sx n="62" d="100"/>
          <a:sy n="62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CF75F-3D10-42FF-BDCA-0EB083E4559D}" type="datetimeFigureOut">
              <a:rPr lang="et-EE" smtClean="0"/>
              <a:pPr/>
              <a:t>29.10.2012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EE317-8EB9-4257-80EC-689FB472AC58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EE317-8EB9-4257-80EC-689FB472AC58}" type="slidenum">
              <a:rPr lang="et-EE" smtClean="0"/>
              <a:pPr/>
              <a:t>2</a:t>
            </a:fld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EE317-8EB9-4257-80EC-689FB472AC58}" type="slidenum">
              <a:rPr lang="et-EE" smtClean="0"/>
              <a:pPr/>
              <a:t>3</a:t>
            </a:fld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EE317-8EB9-4257-80EC-689FB472AC58}" type="slidenum">
              <a:rPr lang="et-EE" smtClean="0"/>
              <a:pPr/>
              <a:t>4</a:t>
            </a:fld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EE317-8EB9-4257-80EC-689FB472AC58}" type="slidenum">
              <a:rPr lang="et-EE" smtClean="0"/>
              <a:pPr/>
              <a:t>5</a:t>
            </a:fld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91DD-8E85-4ADE-9120-E16670C89C93}" type="datetimeFigureOut">
              <a:rPr lang="et-EE" smtClean="0"/>
              <a:pPr/>
              <a:t>29.10.2012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56BC-8C10-4C83-BA27-2DCF0E0D86E7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91DD-8E85-4ADE-9120-E16670C89C93}" type="datetimeFigureOut">
              <a:rPr lang="et-EE" smtClean="0"/>
              <a:pPr/>
              <a:t>29.10.2012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56BC-8C10-4C83-BA27-2DCF0E0D86E7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91DD-8E85-4ADE-9120-E16670C89C93}" type="datetimeFigureOut">
              <a:rPr lang="et-EE" smtClean="0"/>
              <a:pPr/>
              <a:t>29.10.2012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56BC-8C10-4C83-BA27-2DCF0E0D86E7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91DD-8E85-4ADE-9120-E16670C89C93}" type="datetimeFigureOut">
              <a:rPr lang="et-EE" smtClean="0"/>
              <a:pPr/>
              <a:t>29.10.2012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56BC-8C10-4C83-BA27-2DCF0E0D86E7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91DD-8E85-4ADE-9120-E16670C89C93}" type="datetimeFigureOut">
              <a:rPr lang="et-EE" smtClean="0"/>
              <a:pPr/>
              <a:t>29.10.2012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56BC-8C10-4C83-BA27-2DCF0E0D86E7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91DD-8E85-4ADE-9120-E16670C89C93}" type="datetimeFigureOut">
              <a:rPr lang="et-EE" smtClean="0"/>
              <a:pPr/>
              <a:t>29.10.2012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56BC-8C10-4C83-BA27-2DCF0E0D86E7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91DD-8E85-4ADE-9120-E16670C89C93}" type="datetimeFigureOut">
              <a:rPr lang="et-EE" smtClean="0"/>
              <a:pPr/>
              <a:t>29.10.2012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56BC-8C10-4C83-BA27-2DCF0E0D86E7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91DD-8E85-4ADE-9120-E16670C89C93}" type="datetimeFigureOut">
              <a:rPr lang="et-EE" smtClean="0"/>
              <a:pPr/>
              <a:t>29.10.2012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56BC-8C10-4C83-BA27-2DCF0E0D86E7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91DD-8E85-4ADE-9120-E16670C89C93}" type="datetimeFigureOut">
              <a:rPr lang="et-EE" smtClean="0"/>
              <a:pPr/>
              <a:t>29.10.2012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56BC-8C10-4C83-BA27-2DCF0E0D86E7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91DD-8E85-4ADE-9120-E16670C89C93}" type="datetimeFigureOut">
              <a:rPr lang="et-EE" smtClean="0"/>
              <a:pPr/>
              <a:t>29.10.2012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56BC-8C10-4C83-BA27-2DCF0E0D86E7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5A391DD-8E85-4ADE-9120-E16670C89C93}" type="datetimeFigureOut">
              <a:rPr lang="et-EE" smtClean="0"/>
              <a:pPr/>
              <a:t>29.10.2012</a:t>
            </a:fld>
            <a:endParaRPr lang="et-EE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AE556BC-8C10-4C83-BA27-2DCF0E0D86E7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5A391DD-8E85-4ADE-9120-E16670C89C93}" type="datetimeFigureOut">
              <a:rPr lang="et-EE" smtClean="0"/>
              <a:pPr/>
              <a:t>29.10.2012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AE556BC-8C10-4C83-BA27-2DCF0E0D86E7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WADL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Triin Samuel</a:t>
            </a:r>
            <a:endParaRPr lang="et-E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t-EE" dirty="0" smtClean="0"/>
              <a:t>Vahendid veebiteenuse kirjeldamiseks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SOAP -&gt;WSDL</a:t>
            </a:r>
          </a:p>
          <a:p>
            <a:r>
              <a:rPr lang="et-EE" dirty="0" smtClean="0"/>
              <a:t>REST -&gt;?</a:t>
            </a:r>
          </a:p>
          <a:p>
            <a:pPr lvl="1"/>
            <a:r>
              <a:rPr lang="et-EE" dirty="0" err="1" smtClean="0"/>
              <a:t>HTML+XML-failid</a:t>
            </a:r>
            <a:endParaRPr lang="et-EE" dirty="0" smtClean="0"/>
          </a:p>
          <a:p>
            <a:pPr lvl="1"/>
            <a:r>
              <a:rPr lang="et-EE" dirty="0" smtClean="0"/>
              <a:t>WSDL</a:t>
            </a:r>
          </a:p>
          <a:p>
            <a:pPr lvl="1"/>
            <a:r>
              <a:rPr lang="et-EE" dirty="0" smtClean="0"/>
              <a:t>WADL</a:t>
            </a:r>
            <a:endParaRPr lang="et-E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WADL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err="1" smtClean="0"/>
              <a:t>Web</a:t>
            </a:r>
            <a:r>
              <a:rPr lang="et-EE" dirty="0" smtClean="0"/>
              <a:t> </a:t>
            </a:r>
            <a:r>
              <a:rPr lang="et-EE" dirty="0" err="1" smtClean="0"/>
              <a:t>Application</a:t>
            </a:r>
            <a:r>
              <a:rPr lang="et-EE" dirty="0" smtClean="0"/>
              <a:t> </a:t>
            </a:r>
            <a:r>
              <a:rPr lang="et-EE" dirty="0" err="1" smtClean="0"/>
              <a:t>Description</a:t>
            </a:r>
            <a:r>
              <a:rPr lang="et-EE" dirty="0" smtClean="0"/>
              <a:t> </a:t>
            </a:r>
            <a:r>
              <a:rPr lang="et-EE" dirty="0" err="1" smtClean="0"/>
              <a:t>Language</a:t>
            </a:r>
            <a:endParaRPr lang="et-EE" dirty="0" smtClean="0"/>
          </a:p>
          <a:p>
            <a:r>
              <a:rPr lang="et-EE" dirty="0" smtClean="0"/>
              <a:t>HTTP-põhise veebiteenuse kirjeldus XML-s</a:t>
            </a:r>
          </a:p>
          <a:p>
            <a:r>
              <a:rPr lang="et-EE" dirty="0" smtClean="0"/>
              <a:t>Modelleerib teenuse ja kirjeldab seosed teenuse poolt pakutavate ressursside vahel</a:t>
            </a:r>
          </a:p>
          <a:p>
            <a:r>
              <a:rPr lang="et-EE" dirty="0" smtClean="0"/>
              <a:t>Arvutite, mitte inimeste jaoks</a:t>
            </a:r>
          </a:p>
          <a:p>
            <a:r>
              <a:rPr lang="et-EE" dirty="0" smtClean="0"/>
              <a:t>Kergem ja arusaadavam kui WSDL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Näite analüüs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822161"/>
          </a:xfrm>
        </p:spPr>
        <p:txBody>
          <a:bodyPr>
            <a:normAutofit/>
          </a:bodyPr>
          <a:lstStyle/>
          <a:p>
            <a:r>
              <a:rPr lang="et-EE" sz="1400" dirty="0" smtClean="0"/>
              <a:t>&lt;</a:t>
            </a:r>
            <a:r>
              <a:rPr lang="et-EE" sz="1400" dirty="0" err="1" smtClean="0"/>
              <a:t>method</a:t>
            </a:r>
            <a:r>
              <a:rPr lang="et-EE" sz="1400" dirty="0" smtClean="0"/>
              <a:t> </a:t>
            </a:r>
            <a:r>
              <a:rPr lang="et-EE" sz="1400" dirty="0" err="1" smtClean="0"/>
              <a:t>name="GET</a:t>
            </a:r>
            <a:r>
              <a:rPr lang="et-EE" sz="1400" dirty="0" smtClean="0"/>
              <a:t>" </a:t>
            </a:r>
            <a:r>
              <a:rPr lang="et-EE" sz="1400" dirty="0" err="1" smtClean="0"/>
              <a:t>id="ItemSearch</a:t>
            </a:r>
            <a:r>
              <a:rPr lang="et-EE" sz="1400" dirty="0" smtClean="0"/>
              <a:t>"&gt; </a:t>
            </a:r>
          </a:p>
          <a:p>
            <a:r>
              <a:rPr lang="et-EE" sz="1400" dirty="0" smtClean="0"/>
              <a:t>&lt;</a:t>
            </a:r>
            <a:r>
              <a:rPr lang="et-EE" sz="1400" dirty="0" err="1" smtClean="0"/>
              <a:t>request</a:t>
            </a:r>
            <a:r>
              <a:rPr lang="et-EE" sz="1400" dirty="0" smtClean="0"/>
              <a:t>&gt; &lt;</a:t>
            </a:r>
            <a:r>
              <a:rPr lang="et-EE" sz="1400" dirty="0" err="1" smtClean="0"/>
              <a:t>param</a:t>
            </a:r>
            <a:r>
              <a:rPr lang="et-EE" sz="1400" dirty="0" smtClean="0"/>
              <a:t> </a:t>
            </a:r>
            <a:r>
              <a:rPr lang="et-EE" sz="1400" dirty="0" err="1" smtClean="0"/>
              <a:t>name="Service</a:t>
            </a:r>
            <a:r>
              <a:rPr lang="et-EE" sz="1400" dirty="0" smtClean="0"/>
              <a:t>" </a:t>
            </a:r>
            <a:r>
              <a:rPr lang="et-EE" sz="1400" dirty="0" err="1" smtClean="0"/>
              <a:t>style="query</a:t>
            </a:r>
            <a:r>
              <a:rPr lang="et-EE" sz="1400" dirty="0" smtClean="0"/>
              <a:t>" </a:t>
            </a:r>
            <a:r>
              <a:rPr lang="et-EE" sz="1400" dirty="0" err="1" smtClean="0"/>
              <a:t>fixed="AWSECommerceService</a:t>
            </a:r>
            <a:r>
              <a:rPr lang="et-EE" sz="1400" dirty="0" smtClean="0"/>
              <a:t>"/&gt; </a:t>
            </a:r>
          </a:p>
          <a:p>
            <a:r>
              <a:rPr lang="et-EE" sz="1400" dirty="0" smtClean="0"/>
              <a:t>&lt;</a:t>
            </a:r>
            <a:r>
              <a:rPr lang="et-EE" sz="1400" dirty="0" err="1" smtClean="0"/>
              <a:t>param</a:t>
            </a:r>
            <a:r>
              <a:rPr lang="et-EE" sz="1400" dirty="0" smtClean="0"/>
              <a:t> </a:t>
            </a:r>
            <a:r>
              <a:rPr lang="et-EE" sz="1400" dirty="0" err="1" smtClean="0"/>
              <a:t>name="Version</a:t>
            </a:r>
            <a:r>
              <a:rPr lang="et-EE" sz="1400" dirty="0" smtClean="0"/>
              <a:t>" </a:t>
            </a:r>
            <a:r>
              <a:rPr lang="et-EE" sz="1400" dirty="0" err="1" smtClean="0"/>
              <a:t>style="query</a:t>
            </a:r>
            <a:r>
              <a:rPr lang="et-EE" sz="1400" dirty="0" smtClean="0"/>
              <a:t>" fixed="2005-07-26"/&gt; &lt;</a:t>
            </a:r>
            <a:r>
              <a:rPr lang="et-EE" sz="1400" dirty="0" err="1" smtClean="0"/>
              <a:t>param</a:t>
            </a:r>
            <a:r>
              <a:rPr lang="et-EE" sz="1400" dirty="0" smtClean="0"/>
              <a:t> </a:t>
            </a:r>
            <a:r>
              <a:rPr lang="et-EE" sz="1400" dirty="0" err="1" smtClean="0"/>
              <a:t>name="Operation</a:t>
            </a:r>
            <a:r>
              <a:rPr lang="et-EE" sz="1400" dirty="0" smtClean="0"/>
              <a:t>" </a:t>
            </a:r>
            <a:r>
              <a:rPr lang="et-EE" sz="1400" dirty="0" err="1" smtClean="0"/>
              <a:t>style="query</a:t>
            </a:r>
            <a:r>
              <a:rPr lang="et-EE" sz="1400" dirty="0" smtClean="0"/>
              <a:t>" </a:t>
            </a:r>
            <a:r>
              <a:rPr lang="et-EE" sz="1400" dirty="0" err="1" smtClean="0"/>
              <a:t>fixed="ItemSearch</a:t>
            </a:r>
            <a:r>
              <a:rPr lang="et-EE" sz="1400" dirty="0" smtClean="0"/>
              <a:t>"/&gt; &lt;</a:t>
            </a:r>
            <a:r>
              <a:rPr lang="et-EE" sz="1400" dirty="0" err="1" smtClean="0"/>
              <a:t>param</a:t>
            </a:r>
            <a:r>
              <a:rPr lang="et-EE" sz="1400" dirty="0" smtClean="0"/>
              <a:t> </a:t>
            </a:r>
            <a:r>
              <a:rPr lang="et-EE" sz="1400" dirty="0" err="1" smtClean="0"/>
              <a:t>name="SubscriptionId</a:t>
            </a:r>
            <a:r>
              <a:rPr lang="et-EE" sz="1400" dirty="0" smtClean="0"/>
              <a:t>" </a:t>
            </a:r>
            <a:r>
              <a:rPr lang="et-EE" sz="1400" dirty="0" err="1" smtClean="0"/>
              <a:t>style="query</a:t>
            </a:r>
            <a:r>
              <a:rPr lang="et-EE" sz="1400" dirty="0" smtClean="0"/>
              <a:t>" </a:t>
            </a:r>
            <a:r>
              <a:rPr lang="et-EE" sz="1400" dirty="0" err="1" smtClean="0"/>
              <a:t>type="xsd:string</a:t>
            </a:r>
            <a:r>
              <a:rPr lang="et-EE" sz="1400" dirty="0" smtClean="0"/>
              <a:t>" </a:t>
            </a:r>
            <a:r>
              <a:rPr lang="et-EE" sz="1400" dirty="0" err="1" smtClean="0"/>
              <a:t>required="true</a:t>
            </a:r>
            <a:r>
              <a:rPr lang="et-EE" sz="1400" dirty="0" smtClean="0"/>
              <a:t>"/&gt; </a:t>
            </a:r>
          </a:p>
          <a:p>
            <a:r>
              <a:rPr lang="et-EE" sz="1400" dirty="0" smtClean="0"/>
              <a:t>&lt;</a:t>
            </a:r>
            <a:r>
              <a:rPr lang="et-EE" sz="1400" dirty="0" err="1" smtClean="0"/>
              <a:t>param</a:t>
            </a:r>
            <a:r>
              <a:rPr lang="et-EE" sz="1400" dirty="0" smtClean="0"/>
              <a:t> </a:t>
            </a:r>
            <a:r>
              <a:rPr lang="et-EE" sz="1400" dirty="0" err="1" smtClean="0"/>
              <a:t>name="SearchIndex</a:t>
            </a:r>
            <a:r>
              <a:rPr lang="et-EE" sz="1400" dirty="0" smtClean="0"/>
              <a:t>" </a:t>
            </a:r>
            <a:r>
              <a:rPr lang="et-EE" sz="1400" dirty="0" err="1" smtClean="0"/>
              <a:t>style="query</a:t>
            </a:r>
            <a:r>
              <a:rPr lang="et-EE" sz="1400" dirty="0" smtClean="0"/>
              <a:t>" </a:t>
            </a:r>
            <a:r>
              <a:rPr lang="et-EE" sz="1400" dirty="0" err="1" smtClean="0"/>
              <a:t>type="aws:SearchIndexType</a:t>
            </a:r>
            <a:r>
              <a:rPr lang="et-EE" sz="1400" dirty="0" smtClean="0"/>
              <a:t>" </a:t>
            </a:r>
            <a:r>
              <a:rPr lang="et-EE" sz="1400" dirty="0" err="1" smtClean="0"/>
              <a:t>required="true</a:t>
            </a:r>
            <a:r>
              <a:rPr lang="et-EE" sz="1400" dirty="0" smtClean="0"/>
              <a:t>"&gt; </a:t>
            </a:r>
          </a:p>
          <a:p>
            <a:pPr lvl="1"/>
            <a:r>
              <a:rPr lang="et-EE" sz="1400" dirty="0" smtClean="0"/>
              <a:t>&lt;</a:t>
            </a:r>
            <a:r>
              <a:rPr lang="et-EE" sz="1400" dirty="0" err="1" smtClean="0"/>
              <a:t>option</a:t>
            </a:r>
            <a:r>
              <a:rPr lang="et-EE" sz="1400" dirty="0" smtClean="0"/>
              <a:t> </a:t>
            </a:r>
            <a:r>
              <a:rPr lang="et-EE" sz="1400" dirty="0" err="1" smtClean="0"/>
              <a:t>value="Books</a:t>
            </a:r>
            <a:r>
              <a:rPr lang="et-EE" sz="1400" dirty="0" smtClean="0"/>
              <a:t>"/&gt; </a:t>
            </a:r>
          </a:p>
          <a:p>
            <a:pPr lvl="1"/>
            <a:r>
              <a:rPr lang="et-EE" sz="1400" dirty="0" smtClean="0"/>
              <a:t>&lt;</a:t>
            </a:r>
            <a:r>
              <a:rPr lang="et-EE" sz="1400" dirty="0" err="1" smtClean="0"/>
              <a:t>option</a:t>
            </a:r>
            <a:r>
              <a:rPr lang="et-EE" sz="1400" dirty="0" smtClean="0"/>
              <a:t> </a:t>
            </a:r>
            <a:r>
              <a:rPr lang="et-EE" sz="1400" dirty="0" err="1" smtClean="0"/>
              <a:t>value="DVD</a:t>
            </a:r>
            <a:r>
              <a:rPr lang="et-EE" sz="1400" dirty="0" smtClean="0"/>
              <a:t>"/&gt; </a:t>
            </a:r>
          </a:p>
          <a:p>
            <a:pPr lvl="1"/>
            <a:r>
              <a:rPr lang="et-EE" sz="1400" dirty="0" smtClean="0"/>
              <a:t>&lt;</a:t>
            </a:r>
            <a:r>
              <a:rPr lang="et-EE" sz="1400" dirty="0" err="1" smtClean="0"/>
              <a:t>option</a:t>
            </a:r>
            <a:r>
              <a:rPr lang="et-EE" sz="1400" dirty="0" smtClean="0"/>
              <a:t> </a:t>
            </a:r>
            <a:r>
              <a:rPr lang="et-EE" sz="1400" dirty="0" err="1" smtClean="0"/>
              <a:t>value="Music</a:t>
            </a:r>
            <a:r>
              <a:rPr lang="et-EE" sz="1400" dirty="0" smtClean="0"/>
              <a:t>"/&gt;</a:t>
            </a:r>
          </a:p>
          <a:p>
            <a:r>
              <a:rPr lang="et-EE" sz="1400" dirty="0" smtClean="0"/>
              <a:t> &lt;/</a:t>
            </a:r>
            <a:r>
              <a:rPr lang="et-EE" sz="1400" dirty="0" err="1" smtClean="0"/>
              <a:t>param</a:t>
            </a:r>
            <a:r>
              <a:rPr lang="et-EE" sz="1400" dirty="0" smtClean="0"/>
              <a:t>&gt;</a:t>
            </a:r>
          </a:p>
          <a:p>
            <a:r>
              <a:rPr lang="et-EE" sz="1400" dirty="0" smtClean="0"/>
              <a:t> &lt;</a:t>
            </a:r>
            <a:r>
              <a:rPr lang="et-EE" sz="1400" dirty="0" err="1" smtClean="0"/>
              <a:t>param</a:t>
            </a:r>
            <a:r>
              <a:rPr lang="et-EE" sz="1400" dirty="0" smtClean="0"/>
              <a:t> </a:t>
            </a:r>
            <a:r>
              <a:rPr lang="et-EE" sz="1400" dirty="0" err="1" smtClean="0"/>
              <a:t>name="Keywords</a:t>
            </a:r>
            <a:r>
              <a:rPr lang="et-EE" sz="1400" dirty="0" smtClean="0"/>
              <a:t>" </a:t>
            </a:r>
            <a:r>
              <a:rPr lang="et-EE" sz="1400" dirty="0" err="1" smtClean="0"/>
              <a:t>style="query</a:t>
            </a:r>
            <a:r>
              <a:rPr lang="et-EE" sz="1400" dirty="0" smtClean="0"/>
              <a:t>" </a:t>
            </a:r>
            <a:r>
              <a:rPr lang="et-EE" sz="1400" dirty="0" err="1" smtClean="0"/>
              <a:t>type="aws:KeywordList</a:t>
            </a:r>
            <a:r>
              <a:rPr lang="et-EE" sz="1400" dirty="0" smtClean="0"/>
              <a:t>" </a:t>
            </a:r>
            <a:r>
              <a:rPr lang="et-EE" sz="1400" dirty="0" err="1" smtClean="0"/>
              <a:t>required="true</a:t>
            </a:r>
            <a:r>
              <a:rPr lang="et-EE" sz="1400" dirty="0" smtClean="0"/>
              <a:t>"/&gt; </a:t>
            </a:r>
          </a:p>
          <a:p>
            <a:r>
              <a:rPr lang="et-EE" sz="1400" dirty="0" smtClean="0"/>
              <a:t>&lt;</a:t>
            </a:r>
            <a:r>
              <a:rPr lang="et-EE" sz="1400" dirty="0" err="1" smtClean="0"/>
              <a:t>param</a:t>
            </a:r>
            <a:r>
              <a:rPr lang="et-EE" sz="1400" dirty="0" smtClean="0"/>
              <a:t> </a:t>
            </a:r>
            <a:r>
              <a:rPr lang="et-EE" sz="1400" dirty="0" err="1" smtClean="0"/>
              <a:t>name="ResponseGroup</a:t>
            </a:r>
            <a:r>
              <a:rPr lang="et-EE" sz="1400" dirty="0" smtClean="0"/>
              <a:t>" </a:t>
            </a:r>
            <a:r>
              <a:rPr lang="et-EE" sz="1400" dirty="0" err="1" smtClean="0"/>
              <a:t>style="query</a:t>
            </a:r>
            <a:r>
              <a:rPr lang="et-EE" sz="1400" dirty="0" smtClean="0"/>
              <a:t>" </a:t>
            </a:r>
            <a:r>
              <a:rPr lang="et-EE" sz="1400" dirty="0" err="1" smtClean="0"/>
              <a:t>type="aws:ResponseGroupType</a:t>
            </a:r>
            <a:r>
              <a:rPr lang="et-EE" sz="1400" dirty="0" smtClean="0"/>
              <a:t>" </a:t>
            </a:r>
            <a:r>
              <a:rPr lang="et-EE" sz="1400" dirty="0" err="1" smtClean="0"/>
              <a:t>repeating="true</a:t>
            </a:r>
            <a:r>
              <a:rPr lang="et-EE" sz="1400" dirty="0" smtClean="0"/>
              <a:t>"&gt;</a:t>
            </a:r>
          </a:p>
          <a:p>
            <a:pPr lvl="1"/>
            <a:r>
              <a:rPr lang="et-EE" sz="1400" dirty="0" smtClean="0"/>
              <a:t> &lt;</a:t>
            </a:r>
            <a:r>
              <a:rPr lang="et-EE" sz="1400" dirty="0" err="1" smtClean="0"/>
              <a:t>option</a:t>
            </a:r>
            <a:r>
              <a:rPr lang="et-EE" sz="1400" dirty="0" smtClean="0"/>
              <a:t> </a:t>
            </a:r>
            <a:r>
              <a:rPr lang="et-EE" sz="1400" dirty="0" err="1" smtClean="0"/>
              <a:t>value="Small</a:t>
            </a:r>
            <a:r>
              <a:rPr lang="et-EE" sz="1400" dirty="0" smtClean="0"/>
              <a:t>"/&gt;</a:t>
            </a:r>
          </a:p>
          <a:p>
            <a:pPr lvl="1"/>
            <a:r>
              <a:rPr lang="et-EE" sz="1400" dirty="0" smtClean="0"/>
              <a:t> &lt;</a:t>
            </a:r>
            <a:r>
              <a:rPr lang="et-EE" sz="1400" dirty="0" err="1" smtClean="0"/>
              <a:t>option</a:t>
            </a:r>
            <a:r>
              <a:rPr lang="et-EE" sz="1400" dirty="0" smtClean="0"/>
              <a:t> </a:t>
            </a:r>
            <a:r>
              <a:rPr lang="et-EE" sz="1400" dirty="0" err="1" smtClean="0"/>
              <a:t>value="Medium</a:t>
            </a:r>
            <a:r>
              <a:rPr lang="et-EE" sz="1400" dirty="0" smtClean="0"/>
              <a:t>"/&gt; </a:t>
            </a:r>
          </a:p>
          <a:p>
            <a:pPr lvl="1"/>
            <a:r>
              <a:rPr lang="et-EE" sz="1400" dirty="0" smtClean="0"/>
              <a:t>&lt;</a:t>
            </a:r>
            <a:r>
              <a:rPr lang="et-EE" sz="1400" dirty="0" err="1" smtClean="0"/>
              <a:t>option</a:t>
            </a:r>
            <a:r>
              <a:rPr lang="et-EE" sz="1400" dirty="0" smtClean="0"/>
              <a:t> </a:t>
            </a:r>
            <a:r>
              <a:rPr lang="et-EE" sz="1400" dirty="0" err="1" smtClean="0"/>
              <a:t>value="Large</a:t>
            </a:r>
            <a:r>
              <a:rPr lang="et-EE" sz="1400" dirty="0" smtClean="0"/>
              <a:t>"/&gt;</a:t>
            </a:r>
          </a:p>
          <a:p>
            <a:pPr lvl="1"/>
            <a:r>
              <a:rPr lang="et-EE" sz="1400" dirty="0" smtClean="0"/>
              <a:t> &lt;</a:t>
            </a:r>
            <a:r>
              <a:rPr lang="et-EE" sz="1400" dirty="0" err="1" smtClean="0"/>
              <a:t>option</a:t>
            </a:r>
            <a:r>
              <a:rPr lang="et-EE" sz="1400" dirty="0" smtClean="0"/>
              <a:t> </a:t>
            </a:r>
            <a:r>
              <a:rPr lang="et-EE" sz="1400" dirty="0" err="1" smtClean="0"/>
              <a:t>value="Images</a:t>
            </a:r>
            <a:r>
              <a:rPr lang="et-EE" sz="1400" dirty="0" smtClean="0"/>
              <a:t>"/&gt; </a:t>
            </a:r>
          </a:p>
          <a:p>
            <a:r>
              <a:rPr lang="et-EE" sz="1400" dirty="0" smtClean="0"/>
              <a:t>&lt;/</a:t>
            </a:r>
            <a:r>
              <a:rPr lang="et-EE" sz="1400" dirty="0" err="1" smtClean="0"/>
              <a:t>param</a:t>
            </a:r>
            <a:r>
              <a:rPr lang="et-EE" sz="1400" dirty="0" smtClean="0"/>
              <a:t>&gt; </a:t>
            </a:r>
          </a:p>
          <a:p>
            <a:r>
              <a:rPr lang="et-EE" sz="1400" dirty="0" smtClean="0"/>
              <a:t>&lt;/</a:t>
            </a:r>
            <a:r>
              <a:rPr lang="et-EE" sz="1400" dirty="0" err="1" smtClean="0"/>
              <a:t>request</a:t>
            </a:r>
            <a:r>
              <a:rPr lang="et-EE" sz="1400" dirty="0" smtClean="0"/>
              <a:t>&gt; </a:t>
            </a:r>
          </a:p>
          <a:p>
            <a:r>
              <a:rPr lang="et-EE" sz="1400" dirty="0" smtClean="0"/>
              <a:t>&lt;</a:t>
            </a:r>
            <a:r>
              <a:rPr lang="et-EE" sz="1400" dirty="0" err="1" smtClean="0"/>
              <a:t>response</a:t>
            </a:r>
            <a:r>
              <a:rPr lang="et-EE" sz="1400" dirty="0" smtClean="0"/>
              <a:t>&gt; </a:t>
            </a:r>
          </a:p>
          <a:p>
            <a:r>
              <a:rPr lang="et-EE" sz="1400" dirty="0" smtClean="0"/>
              <a:t>&lt;</a:t>
            </a:r>
            <a:r>
              <a:rPr lang="et-EE" sz="1400" dirty="0" err="1" smtClean="0"/>
              <a:t>representation</a:t>
            </a:r>
            <a:r>
              <a:rPr lang="et-EE" sz="1400" dirty="0" smtClean="0"/>
              <a:t> </a:t>
            </a:r>
            <a:r>
              <a:rPr lang="et-EE" sz="1400" dirty="0" err="1" smtClean="0"/>
              <a:t>mediaType="text/xml</a:t>
            </a:r>
            <a:r>
              <a:rPr lang="et-EE" sz="1400" dirty="0" smtClean="0"/>
              <a:t>" </a:t>
            </a:r>
            <a:r>
              <a:rPr lang="et-EE" sz="1400" dirty="0" err="1" smtClean="0"/>
              <a:t>element="aws:ItemSearchResponse</a:t>
            </a:r>
            <a:r>
              <a:rPr lang="et-EE" sz="1400" dirty="0" smtClean="0"/>
              <a:t>"/&gt; </a:t>
            </a:r>
          </a:p>
          <a:p>
            <a:r>
              <a:rPr lang="et-EE" sz="1400" dirty="0" smtClean="0"/>
              <a:t>&lt;/</a:t>
            </a:r>
            <a:r>
              <a:rPr lang="et-EE" sz="1400" dirty="0" err="1" smtClean="0"/>
              <a:t>response</a:t>
            </a:r>
            <a:r>
              <a:rPr lang="et-EE" sz="1400" dirty="0" smtClean="0"/>
              <a:t>&gt; &lt;/</a:t>
            </a:r>
            <a:r>
              <a:rPr lang="et-EE" sz="1400" dirty="0" err="1" smtClean="0"/>
              <a:t>method</a:t>
            </a:r>
            <a:r>
              <a:rPr lang="et-EE" sz="1400" dirty="0" smtClean="0"/>
              <a:t>&gt;</a:t>
            </a:r>
            <a:endParaRPr lang="et-EE" sz="1400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Probleemid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Genereeritud koodi eeldus</a:t>
            </a:r>
          </a:p>
          <a:p>
            <a:r>
              <a:rPr lang="et-EE" dirty="0" smtClean="0"/>
              <a:t>Kõik pole XML</a:t>
            </a:r>
          </a:p>
          <a:p>
            <a:r>
              <a:rPr lang="et-EE" dirty="0" smtClean="0"/>
              <a:t>Kohati üleliigne</a:t>
            </a:r>
            <a:endParaRPr lang="et-E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Tänan!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446</TotalTime>
  <Words>262</Words>
  <Application>Microsoft Office PowerPoint</Application>
  <PresentationFormat>On-screen Show (4:3)</PresentationFormat>
  <Paragraphs>43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Module</vt:lpstr>
      <vt:lpstr>WADL</vt:lpstr>
      <vt:lpstr>Vahendid veebiteenuse kirjeldamiseks</vt:lpstr>
      <vt:lpstr>WADL</vt:lpstr>
      <vt:lpstr>Näite analüüs</vt:lpstr>
      <vt:lpstr>Probleemid</vt:lpstr>
      <vt:lpstr>Tänan!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WADL</dc:title>
  <dc:creator>Triin Samuel</dc:creator>
  <cp:lastModifiedBy>Triin Samuel</cp:lastModifiedBy>
  <cp:revision>43</cp:revision>
  <dcterms:created xsi:type="dcterms:W3CDTF">2012-10-15T15:47:44Z</dcterms:created>
  <dcterms:modified xsi:type="dcterms:W3CDTF">2012-10-29T14:39:11Z</dcterms:modified>
</cp:coreProperties>
</file>